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3F0-D25F-4CFA-9D79-C4BBBB161A1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DC61-2E24-444D-88C8-E751C70F77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3F0-D25F-4CFA-9D79-C4BBBB161A1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DC61-2E24-444D-88C8-E751C70F77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3F0-D25F-4CFA-9D79-C4BBBB161A1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DC61-2E24-444D-88C8-E751C70F77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3F0-D25F-4CFA-9D79-C4BBBB161A1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DC61-2E24-444D-88C8-E751C70F77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3F0-D25F-4CFA-9D79-C4BBBB161A1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DC61-2E24-444D-88C8-E751C70F77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3F0-D25F-4CFA-9D79-C4BBBB161A1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DC61-2E24-444D-88C8-E751C70F77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3F0-D25F-4CFA-9D79-C4BBBB161A1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DC61-2E24-444D-88C8-E751C70F77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3F0-D25F-4CFA-9D79-C4BBBB161A1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DC61-2E24-444D-88C8-E751C70F77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3F0-D25F-4CFA-9D79-C4BBBB161A1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DC61-2E24-444D-88C8-E751C70F77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3F0-D25F-4CFA-9D79-C4BBBB161A1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DC61-2E24-444D-88C8-E751C70F77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4B93F0-D25F-4CFA-9D79-C4BBBB161A1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7DC61-2E24-444D-88C8-E751C70F77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4B93F0-D25F-4CFA-9D79-C4BBBB161A13}" type="datetimeFigureOut">
              <a:rPr lang="en-US" smtClean="0"/>
              <a:t>4/21/2014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7DC61-2E24-444D-88C8-E751C70F77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889643" y="715937"/>
            <a:ext cx="5090752" cy="852569"/>
            <a:chOff x="1889643" y="715937"/>
            <a:chExt cx="5090752" cy="852569"/>
          </a:xfrm>
        </p:grpSpPr>
        <p:sp>
          <p:nvSpPr>
            <p:cNvPr id="2" name="Freeform 1"/>
            <p:cNvSpPr/>
            <p:nvPr/>
          </p:nvSpPr>
          <p:spPr>
            <a:xfrm>
              <a:off x="1889643" y="775858"/>
              <a:ext cx="376790" cy="683178"/>
            </a:xfrm>
            <a:custGeom>
              <a:avLst/>
              <a:gdLst/>
              <a:ahLst/>
              <a:cxnLst/>
              <a:rect l="0" t="0" r="0" b="0"/>
              <a:pathLst>
                <a:path w="376790" h="683178">
                  <a:moveTo>
                    <a:pt x="342398" y="129592"/>
                  </a:moveTo>
                  <a:lnTo>
                    <a:pt x="325587" y="148743"/>
                  </a:lnTo>
                  <a:lnTo>
                    <a:pt x="298489" y="202810"/>
                  </a:lnTo>
                  <a:lnTo>
                    <a:pt x="276333" y="252751"/>
                  </a:lnTo>
                  <a:lnTo>
                    <a:pt x="260432" y="279168"/>
                  </a:lnTo>
                  <a:lnTo>
                    <a:pt x="228978" y="340353"/>
                  </a:lnTo>
                  <a:lnTo>
                    <a:pt x="197404" y="403350"/>
                  </a:lnTo>
                  <a:lnTo>
                    <a:pt x="176598" y="465553"/>
                  </a:lnTo>
                  <a:lnTo>
                    <a:pt x="155143" y="524635"/>
                  </a:lnTo>
                  <a:lnTo>
                    <a:pt x="139293" y="581972"/>
                  </a:lnTo>
                  <a:lnTo>
                    <a:pt x="139629" y="621210"/>
                  </a:lnTo>
                  <a:lnTo>
                    <a:pt x="147383" y="640937"/>
                  </a:lnTo>
                  <a:lnTo>
                    <a:pt x="171426" y="672666"/>
                  </a:lnTo>
                  <a:lnTo>
                    <a:pt x="191151" y="680964"/>
                  </a:lnTo>
                  <a:lnTo>
                    <a:pt x="202962" y="683177"/>
                  </a:lnTo>
                  <a:lnTo>
                    <a:pt x="225444" y="679396"/>
                  </a:lnTo>
                  <a:lnTo>
                    <a:pt x="254713" y="664114"/>
                  </a:lnTo>
                  <a:lnTo>
                    <a:pt x="291152" y="632400"/>
                  </a:lnTo>
                  <a:lnTo>
                    <a:pt x="310576" y="602616"/>
                  </a:lnTo>
                  <a:lnTo>
                    <a:pt x="326450" y="544300"/>
                  </a:lnTo>
                  <a:lnTo>
                    <a:pt x="327924" y="497224"/>
                  </a:lnTo>
                  <a:lnTo>
                    <a:pt x="307939" y="439513"/>
                  </a:lnTo>
                  <a:lnTo>
                    <a:pt x="275267" y="379762"/>
                  </a:lnTo>
                  <a:lnTo>
                    <a:pt x="227161" y="320733"/>
                  </a:lnTo>
                  <a:lnTo>
                    <a:pt x="173068" y="277134"/>
                  </a:lnTo>
                  <a:lnTo>
                    <a:pt x="120477" y="248944"/>
                  </a:lnTo>
                  <a:lnTo>
                    <a:pt x="57517" y="206804"/>
                  </a:lnTo>
                  <a:lnTo>
                    <a:pt x="9558" y="150033"/>
                  </a:lnTo>
                  <a:lnTo>
                    <a:pt x="1447" y="123079"/>
                  </a:lnTo>
                  <a:lnTo>
                    <a:pt x="0" y="81259"/>
                  </a:lnTo>
                  <a:lnTo>
                    <a:pt x="1829" y="69294"/>
                  </a:lnTo>
                  <a:lnTo>
                    <a:pt x="13219" y="49761"/>
                  </a:lnTo>
                  <a:lnTo>
                    <a:pt x="29980" y="34450"/>
                  </a:lnTo>
                  <a:lnTo>
                    <a:pt x="72456" y="15089"/>
                  </a:lnTo>
                  <a:lnTo>
                    <a:pt x="131149" y="0"/>
                  </a:lnTo>
                  <a:lnTo>
                    <a:pt x="187389" y="467"/>
                  </a:lnTo>
                  <a:lnTo>
                    <a:pt x="237328" y="8015"/>
                  </a:lnTo>
                  <a:lnTo>
                    <a:pt x="296124" y="30621"/>
                  </a:lnTo>
                  <a:lnTo>
                    <a:pt x="336356" y="58933"/>
                  </a:lnTo>
                  <a:lnTo>
                    <a:pt x="362965" y="96438"/>
                  </a:lnTo>
                  <a:lnTo>
                    <a:pt x="374156" y="123436"/>
                  </a:lnTo>
                  <a:lnTo>
                    <a:pt x="376789" y="151033"/>
                  </a:lnTo>
                  <a:lnTo>
                    <a:pt x="368948" y="206877"/>
                  </a:lnTo>
                  <a:lnTo>
                    <a:pt x="363455" y="2559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63668" y="137923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11067" y="787826"/>
              <a:ext cx="449047" cy="590012"/>
            </a:xfrm>
            <a:custGeom>
              <a:avLst/>
              <a:gdLst/>
              <a:ahLst/>
              <a:cxnLst/>
              <a:rect l="0" t="0" r="0" b="0"/>
              <a:pathLst>
                <a:path w="449047" h="590012">
                  <a:moveTo>
                    <a:pt x="0" y="75510"/>
                  </a:moveTo>
                  <a:lnTo>
                    <a:pt x="9575" y="51464"/>
                  </a:lnTo>
                  <a:lnTo>
                    <a:pt x="20243" y="37137"/>
                  </a:lnTo>
                  <a:lnTo>
                    <a:pt x="80141" y="3877"/>
                  </a:lnTo>
                  <a:lnTo>
                    <a:pt x="109708" y="0"/>
                  </a:lnTo>
                  <a:lnTo>
                    <a:pt x="159238" y="4394"/>
                  </a:lnTo>
                  <a:lnTo>
                    <a:pt x="217198" y="16359"/>
                  </a:lnTo>
                  <a:lnTo>
                    <a:pt x="237302" y="29334"/>
                  </a:lnTo>
                  <a:lnTo>
                    <a:pt x="252867" y="46799"/>
                  </a:lnTo>
                  <a:lnTo>
                    <a:pt x="263684" y="66259"/>
                  </a:lnTo>
                  <a:lnTo>
                    <a:pt x="266151" y="92846"/>
                  </a:lnTo>
                  <a:lnTo>
                    <a:pt x="262179" y="121819"/>
                  </a:lnTo>
                  <a:lnTo>
                    <a:pt x="246788" y="156692"/>
                  </a:lnTo>
                  <a:lnTo>
                    <a:pt x="226241" y="182362"/>
                  </a:lnTo>
                  <a:lnTo>
                    <a:pt x="167983" y="225078"/>
                  </a:lnTo>
                  <a:lnTo>
                    <a:pt x="112262" y="248220"/>
                  </a:lnTo>
                  <a:lnTo>
                    <a:pt x="171021" y="244318"/>
                  </a:lnTo>
                  <a:lnTo>
                    <a:pt x="197672" y="246462"/>
                  </a:lnTo>
                  <a:lnTo>
                    <a:pt x="249789" y="263783"/>
                  </a:lnTo>
                  <a:lnTo>
                    <a:pt x="305404" y="284406"/>
                  </a:lnTo>
                  <a:lnTo>
                    <a:pt x="361970" y="318245"/>
                  </a:lnTo>
                  <a:lnTo>
                    <a:pt x="416959" y="361474"/>
                  </a:lnTo>
                  <a:lnTo>
                    <a:pt x="434100" y="384709"/>
                  </a:lnTo>
                  <a:lnTo>
                    <a:pt x="444447" y="411804"/>
                  </a:lnTo>
                  <a:lnTo>
                    <a:pt x="449046" y="443343"/>
                  </a:lnTo>
                  <a:lnTo>
                    <a:pt x="440457" y="488394"/>
                  </a:lnTo>
                  <a:lnTo>
                    <a:pt x="423094" y="520200"/>
                  </a:lnTo>
                  <a:lnTo>
                    <a:pt x="386691" y="559144"/>
                  </a:lnTo>
                  <a:lnTo>
                    <a:pt x="362155" y="575508"/>
                  </a:lnTo>
                  <a:lnTo>
                    <a:pt x="310856" y="586696"/>
                  </a:lnTo>
                  <a:lnTo>
                    <a:pt x="256792" y="590011"/>
                  </a:lnTo>
                  <a:lnTo>
                    <a:pt x="199423" y="582726"/>
                  </a:lnTo>
                  <a:lnTo>
                    <a:pt x="146436" y="573367"/>
                  </a:lnTo>
                  <a:lnTo>
                    <a:pt x="84228" y="559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90176" y="1021264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19843" y="7235"/>
                  </a:lnTo>
                  <a:lnTo>
                    <a:pt x="63620" y="16117"/>
                  </a:lnTo>
                  <a:lnTo>
                    <a:pt x="27429" y="2700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00321" y="715937"/>
              <a:ext cx="581902" cy="623545"/>
            </a:xfrm>
            <a:custGeom>
              <a:avLst/>
              <a:gdLst/>
              <a:ahLst/>
              <a:cxnLst/>
              <a:rect l="0" t="0" r="0" b="0"/>
              <a:pathLst>
                <a:path w="581902" h="623545">
                  <a:moveTo>
                    <a:pt x="437420" y="0"/>
                  </a:moveTo>
                  <a:lnTo>
                    <a:pt x="380156" y="0"/>
                  </a:lnTo>
                  <a:lnTo>
                    <a:pt x="330765" y="3120"/>
                  </a:lnTo>
                  <a:lnTo>
                    <a:pt x="275967" y="11453"/>
                  </a:lnTo>
                  <a:lnTo>
                    <a:pt x="221516" y="21331"/>
                  </a:lnTo>
                  <a:lnTo>
                    <a:pt x="166785" y="35149"/>
                  </a:lnTo>
                  <a:lnTo>
                    <a:pt x="111445" y="52650"/>
                  </a:lnTo>
                  <a:lnTo>
                    <a:pt x="58448" y="72531"/>
                  </a:lnTo>
                  <a:lnTo>
                    <a:pt x="27994" y="97530"/>
                  </a:lnTo>
                  <a:lnTo>
                    <a:pt x="11347" y="117046"/>
                  </a:lnTo>
                  <a:lnTo>
                    <a:pt x="2389" y="143658"/>
                  </a:lnTo>
                  <a:lnTo>
                    <a:pt x="0" y="158943"/>
                  </a:lnTo>
                  <a:lnTo>
                    <a:pt x="1917" y="171473"/>
                  </a:lnTo>
                  <a:lnTo>
                    <a:pt x="13406" y="191634"/>
                  </a:lnTo>
                  <a:lnTo>
                    <a:pt x="39605" y="216138"/>
                  </a:lnTo>
                  <a:lnTo>
                    <a:pt x="75183" y="232627"/>
                  </a:lnTo>
                  <a:lnTo>
                    <a:pt x="137532" y="247509"/>
                  </a:lnTo>
                  <a:lnTo>
                    <a:pt x="188817" y="252321"/>
                  </a:lnTo>
                  <a:lnTo>
                    <a:pt x="252309" y="263834"/>
                  </a:lnTo>
                  <a:lnTo>
                    <a:pt x="313781" y="280842"/>
                  </a:lnTo>
                  <a:lnTo>
                    <a:pt x="364131" y="291313"/>
                  </a:lnTo>
                  <a:lnTo>
                    <a:pt x="425559" y="308839"/>
                  </a:lnTo>
                  <a:lnTo>
                    <a:pt x="482478" y="329504"/>
                  </a:lnTo>
                  <a:lnTo>
                    <a:pt x="519401" y="351485"/>
                  </a:lnTo>
                  <a:lnTo>
                    <a:pt x="540536" y="371465"/>
                  </a:lnTo>
                  <a:lnTo>
                    <a:pt x="564419" y="409021"/>
                  </a:lnTo>
                  <a:lnTo>
                    <a:pt x="578254" y="449785"/>
                  </a:lnTo>
                  <a:lnTo>
                    <a:pt x="581901" y="477545"/>
                  </a:lnTo>
                  <a:lnTo>
                    <a:pt x="572776" y="519481"/>
                  </a:lnTo>
                  <a:lnTo>
                    <a:pt x="555290" y="541276"/>
                  </a:lnTo>
                  <a:lnTo>
                    <a:pt x="498576" y="585932"/>
                  </a:lnTo>
                  <a:lnTo>
                    <a:pt x="446900" y="608500"/>
                  </a:lnTo>
                  <a:lnTo>
                    <a:pt x="391876" y="623013"/>
                  </a:lnTo>
                  <a:lnTo>
                    <a:pt x="331119" y="623544"/>
                  </a:lnTo>
                  <a:lnTo>
                    <a:pt x="279841" y="621882"/>
                  </a:lnTo>
                  <a:lnTo>
                    <a:pt x="217753" y="609821"/>
                  </a:lnTo>
                  <a:lnTo>
                    <a:pt x="168901" y="596451"/>
                  </a:lnTo>
                  <a:lnTo>
                    <a:pt x="116873" y="580449"/>
                  </a:lnTo>
                  <a:lnTo>
                    <a:pt x="79451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90425" y="821222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0" y="0"/>
                  </a:moveTo>
                  <a:lnTo>
                    <a:pt x="3119" y="57264"/>
                  </a:lnTo>
                  <a:lnTo>
                    <a:pt x="8333" y="112894"/>
                  </a:lnTo>
                  <a:lnTo>
                    <a:pt x="9878" y="171880"/>
                  </a:lnTo>
                  <a:lnTo>
                    <a:pt x="13455" y="228352"/>
                  </a:lnTo>
                  <a:lnTo>
                    <a:pt x="18804" y="287589"/>
                  </a:lnTo>
                  <a:lnTo>
                    <a:pt x="20389" y="341015"/>
                  </a:lnTo>
                  <a:lnTo>
                    <a:pt x="20859" y="398179"/>
                  </a:lnTo>
                  <a:lnTo>
                    <a:pt x="20998" y="442803"/>
                  </a:lnTo>
                  <a:lnTo>
                    <a:pt x="21057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13674" y="1147606"/>
              <a:ext cx="263059" cy="249297"/>
            </a:xfrm>
            <a:custGeom>
              <a:avLst/>
              <a:gdLst/>
              <a:ahLst/>
              <a:cxnLst/>
              <a:rect l="0" t="0" r="0" b="0"/>
              <a:pathLst>
                <a:path w="263059" h="249297">
                  <a:moveTo>
                    <a:pt x="161020" y="0"/>
                  </a:moveTo>
                  <a:lnTo>
                    <a:pt x="138663" y="0"/>
                  </a:lnTo>
                  <a:lnTo>
                    <a:pt x="76678" y="23719"/>
                  </a:lnTo>
                  <a:lnTo>
                    <a:pt x="45173" y="46022"/>
                  </a:lnTo>
                  <a:lnTo>
                    <a:pt x="12661" y="85000"/>
                  </a:lnTo>
                  <a:lnTo>
                    <a:pt x="2276" y="105628"/>
                  </a:lnTo>
                  <a:lnTo>
                    <a:pt x="0" y="132733"/>
                  </a:lnTo>
                  <a:lnTo>
                    <a:pt x="1031" y="148150"/>
                  </a:lnTo>
                  <a:lnTo>
                    <a:pt x="11535" y="174639"/>
                  </a:lnTo>
                  <a:lnTo>
                    <a:pt x="46874" y="220240"/>
                  </a:lnTo>
                  <a:lnTo>
                    <a:pt x="70125" y="235535"/>
                  </a:lnTo>
                  <a:lnTo>
                    <a:pt x="97225" y="245062"/>
                  </a:lnTo>
                  <a:lnTo>
                    <a:pt x="128768" y="249296"/>
                  </a:lnTo>
                  <a:lnTo>
                    <a:pt x="173821" y="240502"/>
                  </a:lnTo>
                  <a:lnTo>
                    <a:pt x="205627" y="223078"/>
                  </a:lnTo>
                  <a:lnTo>
                    <a:pt x="243401" y="187824"/>
                  </a:lnTo>
                  <a:lnTo>
                    <a:pt x="255345" y="167705"/>
                  </a:lnTo>
                  <a:lnTo>
                    <a:pt x="263058" y="131059"/>
                  </a:lnTo>
                  <a:lnTo>
                    <a:pt x="259754" y="96154"/>
                  </a:lnTo>
                  <a:lnTo>
                    <a:pt x="248185" y="74320"/>
                  </a:lnTo>
                  <a:lnTo>
                    <a:pt x="217752" y="37297"/>
                  </a:lnTo>
                  <a:lnTo>
                    <a:pt x="185108" y="20279"/>
                  </a:lnTo>
                  <a:lnTo>
                    <a:pt x="15049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74735" y="1092634"/>
              <a:ext cx="202517" cy="475872"/>
            </a:xfrm>
            <a:custGeom>
              <a:avLst/>
              <a:gdLst/>
              <a:ahLst/>
              <a:cxnLst/>
              <a:rect l="0" t="0" r="0" b="0"/>
              <a:pathLst>
                <a:path w="202517" h="475872">
                  <a:moveTo>
                    <a:pt x="0" y="160257"/>
                  </a:moveTo>
                  <a:lnTo>
                    <a:pt x="14655" y="218874"/>
                  </a:lnTo>
                  <a:lnTo>
                    <a:pt x="24749" y="270432"/>
                  </a:lnTo>
                  <a:lnTo>
                    <a:pt x="35149" y="330162"/>
                  </a:lnTo>
                  <a:lnTo>
                    <a:pt x="40051" y="381135"/>
                  </a:lnTo>
                  <a:lnTo>
                    <a:pt x="41503" y="431463"/>
                  </a:lnTo>
                  <a:lnTo>
                    <a:pt x="48060" y="475871"/>
                  </a:lnTo>
                  <a:lnTo>
                    <a:pt x="34385" y="414301"/>
                  </a:lnTo>
                  <a:lnTo>
                    <a:pt x="24356" y="358752"/>
                  </a:lnTo>
                  <a:lnTo>
                    <a:pt x="15146" y="303558"/>
                  </a:lnTo>
                  <a:lnTo>
                    <a:pt x="11897" y="243271"/>
                  </a:lnTo>
                  <a:lnTo>
                    <a:pt x="10934" y="182124"/>
                  </a:lnTo>
                  <a:lnTo>
                    <a:pt x="10649" y="127611"/>
                  </a:lnTo>
                  <a:lnTo>
                    <a:pt x="13672" y="69797"/>
                  </a:lnTo>
                  <a:lnTo>
                    <a:pt x="25109" y="35188"/>
                  </a:lnTo>
                  <a:lnTo>
                    <a:pt x="30777" y="24235"/>
                  </a:lnTo>
                  <a:lnTo>
                    <a:pt x="46434" y="8946"/>
                  </a:lnTo>
                  <a:lnTo>
                    <a:pt x="55523" y="3231"/>
                  </a:lnTo>
                  <a:lnTo>
                    <a:pt x="81219" y="0"/>
                  </a:lnTo>
                  <a:lnTo>
                    <a:pt x="109797" y="3634"/>
                  </a:lnTo>
                  <a:lnTo>
                    <a:pt x="145617" y="20003"/>
                  </a:lnTo>
                  <a:lnTo>
                    <a:pt x="176117" y="46560"/>
                  </a:lnTo>
                  <a:lnTo>
                    <a:pt x="193603" y="77826"/>
                  </a:lnTo>
                  <a:lnTo>
                    <a:pt x="202249" y="102954"/>
                  </a:lnTo>
                  <a:lnTo>
                    <a:pt x="202516" y="143408"/>
                  </a:lnTo>
                  <a:lnTo>
                    <a:pt x="189596" y="179441"/>
                  </a:lnTo>
                  <a:lnTo>
                    <a:pt x="165361" y="206755"/>
                  </a:lnTo>
                  <a:lnTo>
                    <a:pt x="135954" y="224077"/>
                  </a:lnTo>
                  <a:lnTo>
                    <a:pt x="82014" y="232655"/>
                  </a:lnTo>
                  <a:lnTo>
                    <a:pt x="63171" y="233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34157" y="1086591"/>
              <a:ext cx="256448" cy="271586"/>
            </a:xfrm>
            <a:custGeom>
              <a:avLst/>
              <a:gdLst/>
              <a:ahLst/>
              <a:cxnLst/>
              <a:rect l="0" t="0" r="0" b="0"/>
              <a:pathLst>
                <a:path w="256448" h="271586">
                  <a:moveTo>
                    <a:pt x="24848" y="103129"/>
                  </a:moveTo>
                  <a:lnTo>
                    <a:pt x="82112" y="103129"/>
                  </a:lnTo>
                  <a:lnTo>
                    <a:pt x="143004" y="103129"/>
                  </a:lnTo>
                  <a:lnTo>
                    <a:pt x="198922" y="100789"/>
                  </a:lnTo>
                  <a:lnTo>
                    <a:pt x="232793" y="86318"/>
                  </a:lnTo>
                  <a:lnTo>
                    <a:pt x="250239" y="73820"/>
                  </a:lnTo>
                  <a:lnTo>
                    <a:pt x="254657" y="64873"/>
                  </a:lnTo>
                  <a:lnTo>
                    <a:pt x="256447" y="42452"/>
                  </a:lnTo>
                  <a:lnTo>
                    <a:pt x="250223" y="23129"/>
                  </a:lnTo>
                  <a:lnTo>
                    <a:pt x="245288" y="14701"/>
                  </a:lnTo>
                  <a:lnTo>
                    <a:pt x="237319" y="9082"/>
                  </a:lnTo>
                  <a:lnTo>
                    <a:pt x="215986" y="2838"/>
                  </a:lnTo>
                  <a:lnTo>
                    <a:pt x="156926" y="0"/>
                  </a:lnTo>
                  <a:lnTo>
                    <a:pt x="102106" y="9491"/>
                  </a:lnTo>
                  <a:lnTo>
                    <a:pt x="80242" y="17059"/>
                  </a:lnTo>
                  <a:lnTo>
                    <a:pt x="34121" y="47658"/>
                  </a:lnTo>
                  <a:lnTo>
                    <a:pt x="20000" y="64437"/>
                  </a:lnTo>
                  <a:lnTo>
                    <a:pt x="1403" y="109394"/>
                  </a:lnTo>
                  <a:lnTo>
                    <a:pt x="0" y="132820"/>
                  </a:lnTo>
                  <a:lnTo>
                    <a:pt x="8631" y="176454"/>
                  </a:lnTo>
                  <a:lnTo>
                    <a:pt x="23812" y="202714"/>
                  </a:lnTo>
                  <a:lnTo>
                    <a:pt x="43128" y="225312"/>
                  </a:lnTo>
                  <a:lnTo>
                    <a:pt x="74848" y="241237"/>
                  </a:lnTo>
                  <a:lnTo>
                    <a:pt x="138118" y="260757"/>
                  </a:lnTo>
                  <a:lnTo>
                    <a:pt x="174612" y="268377"/>
                  </a:lnTo>
                  <a:lnTo>
                    <a:pt x="224889" y="27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67886" y="1092472"/>
              <a:ext cx="280798" cy="251812"/>
            </a:xfrm>
            <a:custGeom>
              <a:avLst/>
              <a:gdLst/>
              <a:ahLst/>
              <a:cxnLst/>
              <a:rect l="0" t="0" r="0" b="0"/>
              <a:pathLst>
                <a:path w="280798" h="251812">
                  <a:moveTo>
                    <a:pt x="164984" y="76191"/>
                  </a:moveTo>
                  <a:lnTo>
                    <a:pt x="150411" y="33499"/>
                  </a:lnTo>
                  <a:lnTo>
                    <a:pt x="144740" y="23163"/>
                  </a:lnTo>
                  <a:lnTo>
                    <a:pt x="129081" y="8559"/>
                  </a:lnTo>
                  <a:lnTo>
                    <a:pt x="119991" y="3027"/>
                  </a:lnTo>
                  <a:lnTo>
                    <a:pt x="100533" y="0"/>
                  </a:lnTo>
                  <a:lnTo>
                    <a:pt x="80187" y="3724"/>
                  </a:lnTo>
                  <a:lnTo>
                    <a:pt x="59446" y="13178"/>
                  </a:lnTo>
                  <a:lnTo>
                    <a:pt x="33628" y="37243"/>
                  </a:lnTo>
                  <a:lnTo>
                    <a:pt x="12348" y="85222"/>
                  </a:lnTo>
                  <a:lnTo>
                    <a:pt x="0" y="139759"/>
                  </a:lnTo>
                  <a:lnTo>
                    <a:pt x="676" y="178474"/>
                  </a:lnTo>
                  <a:lnTo>
                    <a:pt x="11385" y="222997"/>
                  </a:lnTo>
                  <a:lnTo>
                    <a:pt x="16961" y="231383"/>
                  </a:lnTo>
                  <a:lnTo>
                    <a:pt x="32515" y="243821"/>
                  </a:lnTo>
                  <a:lnTo>
                    <a:pt x="66592" y="251811"/>
                  </a:lnTo>
                  <a:lnTo>
                    <a:pt x="89669" y="247441"/>
                  </a:lnTo>
                  <a:lnTo>
                    <a:pt x="110453" y="236530"/>
                  </a:lnTo>
                  <a:lnTo>
                    <a:pt x="127490" y="219982"/>
                  </a:lnTo>
                  <a:lnTo>
                    <a:pt x="153215" y="162139"/>
                  </a:lnTo>
                  <a:lnTo>
                    <a:pt x="161497" y="126223"/>
                  </a:lnTo>
                  <a:lnTo>
                    <a:pt x="162264" y="108956"/>
                  </a:lnTo>
                  <a:lnTo>
                    <a:pt x="160831" y="110902"/>
                  </a:lnTo>
                  <a:lnTo>
                    <a:pt x="158706" y="116879"/>
                  </a:lnTo>
                  <a:lnTo>
                    <a:pt x="159464" y="132879"/>
                  </a:lnTo>
                  <a:lnTo>
                    <a:pt x="161304" y="142059"/>
                  </a:lnTo>
                  <a:lnTo>
                    <a:pt x="172707" y="158498"/>
                  </a:lnTo>
                  <a:lnTo>
                    <a:pt x="211408" y="194091"/>
                  </a:lnTo>
                  <a:lnTo>
                    <a:pt x="230070" y="203850"/>
                  </a:lnTo>
                  <a:lnTo>
                    <a:pt x="250064" y="205848"/>
                  </a:lnTo>
                  <a:lnTo>
                    <a:pt x="280797" y="202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380269" y="1147059"/>
              <a:ext cx="221100" cy="208821"/>
            </a:xfrm>
            <a:custGeom>
              <a:avLst/>
              <a:gdLst/>
              <a:ahLst/>
              <a:cxnLst/>
              <a:rect l="0" t="0" r="0" b="0"/>
              <a:pathLst>
                <a:path w="221100" h="208821">
                  <a:moveTo>
                    <a:pt x="0" y="21604"/>
                  </a:moveTo>
                  <a:lnTo>
                    <a:pt x="9065" y="80221"/>
                  </a:lnTo>
                  <a:lnTo>
                    <a:pt x="18645" y="134395"/>
                  </a:lnTo>
                  <a:lnTo>
                    <a:pt x="28683" y="190156"/>
                  </a:lnTo>
                  <a:lnTo>
                    <a:pt x="30296" y="208820"/>
                  </a:lnTo>
                  <a:lnTo>
                    <a:pt x="31012" y="201517"/>
                  </a:lnTo>
                  <a:lnTo>
                    <a:pt x="28391" y="145757"/>
                  </a:lnTo>
                  <a:lnTo>
                    <a:pt x="22506" y="91361"/>
                  </a:lnTo>
                  <a:lnTo>
                    <a:pt x="27075" y="55141"/>
                  </a:lnTo>
                  <a:lnTo>
                    <a:pt x="35820" y="36119"/>
                  </a:lnTo>
                  <a:lnTo>
                    <a:pt x="60498" y="4844"/>
                  </a:lnTo>
                  <a:lnTo>
                    <a:pt x="70748" y="1072"/>
                  </a:lnTo>
                  <a:lnTo>
                    <a:pt x="97734" y="0"/>
                  </a:lnTo>
                  <a:lnTo>
                    <a:pt x="134633" y="11563"/>
                  </a:lnTo>
                  <a:lnTo>
                    <a:pt x="162204" y="29807"/>
                  </a:lnTo>
                  <a:lnTo>
                    <a:pt x="185191" y="55620"/>
                  </a:lnTo>
                  <a:lnTo>
                    <a:pt x="209539" y="117605"/>
                  </a:lnTo>
                  <a:lnTo>
                    <a:pt x="218816" y="172758"/>
                  </a:lnTo>
                  <a:lnTo>
                    <a:pt x="221099" y="200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732454" y="855085"/>
              <a:ext cx="247941" cy="566263"/>
            </a:xfrm>
            <a:custGeom>
              <a:avLst/>
              <a:gdLst/>
              <a:ahLst/>
              <a:cxnLst/>
              <a:rect l="0" t="0" r="0" b="0"/>
              <a:pathLst>
                <a:path w="247941" h="566263">
                  <a:moveTo>
                    <a:pt x="100541" y="418863"/>
                  </a:moveTo>
                  <a:lnTo>
                    <a:pt x="116182" y="400882"/>
                  </a:lnTo>
                  <a:lnTo>
                    <a:pt x="124260" y="383965"/>
                  </a:lnTo>
                  <a:lnTo>
                    <a:pt x="124542" y="375710"/>
                  </a:lnTo>
                  <a:lnTo>
                    <a:pt x="118616" y="360300"/>
                  </a:lnTo>
                  <a:lnTo>
                    <a:pt x="112591" y="356424"/>
                  </a:lnTo>
                  <a:lnTo>
                    <a:pt x="96538" y="355237"/>
                  </a:lnTo>
                  <a:lnTo>
                    <a:pt x="67769" y="366735"/>
                  </a:lnTo>
                  <a:lnTo>
                    <a:pt x="27777" y="399987"/>
                  </a:lnTo>
                  <a:lnTo>
                    <a:pt x="11270" y="419832"/>
                  </a:lnTo>
                  <a:lnTo>
                    <a:pt x="2373" y="443470"/>
                  </a:lnTo>
                  <a:lnTo>
                    <a:pt x="0" y="456325"/>
                  </a:lnTo>
                  <a:lnTo>
                    <a:pt x="3603" y="483086"/>
                  </a:lnTo>
                  <a:lnTo>
                    <a:pt x="13004" y="508238"/>
                  </a:lnTo>
                  <a:lnTo>
                    <a:pt x="44877" y="551053"/>
                  </a:lnTo>
                  <a:lnTo>
                    <a:pt x="54072" y="554953"/>
                  </a:lnTo>
                  <a:lnTo>
                    <a:pt x="76769" y="556166"/>
                  </a:lnTo>
                  <a:lnTo>
                    <a:pt x="110264" y="544683"/>
                  </a:lnTo>
                  <a:lnTo>
                    <a:pt x="128649" y="526645"/>
                  </a:lnTo>
                  <a:lnTo>
                    <a:pt x="159515" y="471349"/>
                  </a:lnTo>
                  <a:lnTo>
                    <a:pt x="183753" y="409700"/>
                  </a:lnTo>
                  <a:lnTo>
                    <a:pt x="191876" y="374034"/>
                  </a:lnTo>
                  <a:lnTo>
                    <a:pt x="197403" y="324472"/>
                  </a:lnTo>
                  <a:lnTo>
                    <a:pt x="203330" y="267283"/>
                  </a:lnTo>
                  <a:lnTo>
                    <a:pt x="205086" y="211343"/>
                  </a:lnTo>
                  <a:lnTo>
                    <a:pt x="202487" y="149145"/>
                  </a:lnTo>
                  <a:lnTo>
                    <a:pt x="194307" y="93671"/>
                  </a:lnTo>
                  <a:lnTo>
                    <a:pt x="181355" y="43310"/>
                  </a:lnTo>
                  <a:lnTo>
                    <a:pt x="168044" y="16814"/>
                  </a:lnTo>
                  <a:lnTo>
                    <a:pt x="150428" y="1138"/>
                  </a:lnTo>
                  <a:lnTo>
                    <a:pt x="141988" y="0"/>
                  </a:lnTo>
                  <a:lnTo>
                    <a:pt x="134021" y="2750"/>
                  </a:lnTo>
                  <a:lnTo>
                    <a:pt x="126370" y="8093"/>
                  </a:lnTo>
                  <a:lnTo>
                    <a:pt x="114751" y="26509"/>
                  </a:lnTo>
                  <a:lnTo>
                    <a:pt x="106857" y="52630"/>
                  </a:lnTo>
                  <a:lnTo>
                    <a:pt x="102412" y="106799"/>
                  </a:lnTo>
                  <a:lnTo>
                    <a:pt x="102266" y="164962"/>
                  </a:lnTo>
                  <a:lnTo>
                    <a:pt x="108984" y="227723"/>
                  </a:lnTo>
                  <a:lnTo>
                    <a:pt x="119200" y="290920"/>
                  </a:lnTo>
                  <a:lnTo>
                    <a:pt x="135782" y="350542"/>
                  </a:lnTo>
                  <a:lnTo>
                    <a:pt x="156322" y="413895"/>
                  </a:lnTo>
                  <a:lnTo>
                    <a:pt x="175170" y="462624"/>
                  </a:lnTo>
                  <a:lnTo>
                    <a:pt x="198692" y="507868"/>
                  </a:lnTo>
                  <a:lnTo>
                    <a:pt x="247940" y="566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716352" y="1958300"/>
            <a:ext cx="3074322" cy="800167"/>
            <a:chOff x="2716352" y="1958300"/>
            <a:chExt cx="3074322" cy="800167"/>
          </a:xfrm>
        </p:grpSpPr>
        <p:sp>
          <p:nvSpPr>
            <p:cNvPr id="15" name="Freeform 14"/>
            <p:cNvSpPr/>
            <p:nvPr/>
          </p:nvSpPr>
          <p:spPr>
            <a:xfrm>
              <a:off x="2716352" y="2305741"/>
              <a:ext cx="136871" cy="178985"/>
            </a:xfrm>
            <a:custGeom>
              <a:avLst/>
              <a:gdLst/>
              <a:ahLst/>
              <a:cxnLst/>
              <a:rect l="0" t="0" r="0" b="0"/>
              <a:pathLst>
                <a:path w="136871" h="178985">
                  <a:moveTo>
                    <a:pt x="0" y="0"/>
                  </a:moveTo>
                  <a:lnTo>
                    <a:pt x="35917" y="55044"/>
                  </a:lnTo>
                  <a:lnTo>
                    <a:pt x="75887" y="114512"/>
                  </a:lnTo>
                  <a:lnTo>
                    <a:pt x="130443" y="172420"/>
                  </a:lnTo>
                  <a:lnTo>
                    <a:pt x="13687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37409" y="2253098"/>
              <a:ext cx="231628" cy="505369"/>
            </a:xfrm>
            <a:custGeom>
              <a:avLst/>
              <a:gdLst/>
              <a:ahLst/>
              <a:cxnLst/>
              <a:rect l="0" t="0" r="0" b="0"/>
              <a:pathLst>
                <a:path w="231628" h="505369">
                  <a:moveTo>
                    <a:pt x="231627" y="0"/>
                  </a:moveTo>
                  <a:lnTo>
                    <a:pt x="211329" y="62280"/>
                  </a:lnTo>
                  <a:lnTo>
                    <a:pt x="178348" y="124607"/>
                  </a:lnTo>
                  <a:lnTo>
                    <a:pt x="149972" y="178756"/>
                  </a:lnTo>
                  <a:lnTo>
                    <a:pt x="122955" y="238833"/>
                  </a:lnTo>
                  <a:lnTo>
                    <a:pt x="102254" y="294360"/>
                  </a:lnTo>
                  <a:lnTo>
                    <a:pt x="75958" y="347383"/>
                  </a:lnTo>
                  <a:lnTo>
                    <a:pt x="49721" y="407487"/>
                  </a:lnTo>
                  <a:lnTo>
                    <a:pt x="18333" y="467002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48020" y="235838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08185" y="2295212"/>
              <a:ext cx="18862" cy="168457"/>
            </a:xfrm>
            <a:custGeom>
              <a:avLst/>
              <a:gdLst/>
              <a:ahLst/>
              <a:cxnLst/>
              <a:rect l="0" t="0" r="0" b="0"/>
              <a:pathLst>
                <a:path w="18862" h="168457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26720"/>
                  </a:lnTo>
                  <a:lnTo>
                    <a:pt x="1886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16518" y="218992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53388" y="2267006"/>
              <a:ext cx="200043" cy="168663"/>
            </a:xfrm>
            <a:custGeom>
              <a:avLst/>
              <a:gdLst/>
              <a:ahLst/>
              <a:cxnLst/>
              <a:rect l="0" t="0" r="0" b="0"/>
              <a:pathLst>
                <a:path w="200043" h="168663">
                  <a:moveTo>
                    <a:pt x="0" y="80848"/>
                  </a:moveTo>
                  <a:lnTo>
                    <a:pt x="17959" y="144276"/>
                  </a:lnTo>
                  <a:lnTo>
                    <a:pt x="25858" y="168662"/>
                  </a:lnTo>
                  <a:lnTo>
                    <a:pt x="9988" y="115085"/>
                  </a:lnTo>
                  <a:lnTo>
                    <a:pt x="5609" y="86706"/>
                  </a:lnTo>
                  <a:lnTo>
                    <a:pt x="7562" y="62395"/>
                  </a:lnTo>
                  <a:lnTo>
                    <a:pt x="20828" y="28977"/>
                  </a:lnTo>
                  <a:lnTo>
                    <a:pt x="36163" y="13731"/>
                  </a:lnTo>
                  <a:lnTo>
                    <a:pt x="45166" y="8028"/>
                  </a:lnTo>
                  <a:lnTo>
                    <a:pt x="85782" y="0"/>
                  </a:lnTo>
                  <a:lnTo>
                    <a:pt x="129272" y="3211"/>
                  </a:lnTo>
                  <a:lnTo>
                    <a:pt x="151431" y="11638"/>
                  </a:lnTo>
                  <a:lnTo>
                    <a:pt x="160616" y="17161"/>
                  </a:lnTo>
                  <a:lnTo>
                    <a:pt x="173940" y="32656"/>
                  </a:lnTo>
                  <a:lnTo>
                    <a:pt x="192026" y="71199"/>
                  </a:lnTo>
                  <a:lnTo>
                    <a:pt x="198986" y="131411"/>
                  </a:lnTo>
                  <a:lnTo>
                    <a:pt x="200042" y="165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53501" y="2042528"/>
              <a:ext cx="26272" cy="410612"/>
            </a:xfrm>
            <a:custGeom>
              <a:avLst/>
              <a:gdLst/>
              <a:ahLst/>
              <a:cxnLst/>
              <a:rect l="0" t="0" r="0" b="0"/>
              <a:pathLst>
                <a:path w="26272" h="410612">
                  <a:moveTo>
                    <a:pt x="5214" y="0"/>
                  </a:moveTo>
                  <a:lnTo>
                    <a:pt x="2094" y="52050"/>
                  </a:lnTo>
                  <a:lnTo>
                    <a:pt x="0" y="98870"/>
                  </a:lnTo>
                  <a:lnTo>
                    <a:pt x="4184" y="151721"/>
                  </a:lnTo>
                  <a:lnTo>
                    <a:pt x="4909" y="204442"/>
                  </a:lnTo>
                  <a:lnTo>
                    <a:pt x="10713" y="253338"/>
                  </a:lnTo>
                  <a:lnTo>
                    <a:pt x="14252" y="303051"/>
                  </a:lnTo>
                  <a:lnTo>
                    <a:pt x="22683" y="356610"/>
                  </a:lnTo>
                  <a:lnTo>
                    <a:pt x="26271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21844" y="2189927"/>
              <a:ext cx="305328" cy="52644"/>
            </a:xfrm>
            <a:custGeom>
              <a:avLst/>
              <a:gdLst/>
              <a:ahLst/>
              <a:cxnLst/>
              <a:rect l="0" t="0" r="0" b="0"/>
              <a:pathLst>
                <a:path w="305328" h="52644">
                  <a:moveTo>
                    <a:pt x="305327" y="0"/>
                  </a:moveTo>
                  <a:lnTo>
                    <a:pt x="251182" y="3120"/>
                  </a:lnTo>
                  <a:lnTo>
                    <a:pt x="190646" y="9065"/>
                  </a:lnTo>
                  <a:lnTo>
                    <a:pt x="139676" y="15684"/>
                  </a:lnTo>
                  <a:lnTo>
                    <a:pt x="78457" y="28401"/>
                  </a:lnTo>
                  <a:lnTo>
                    <a:pt x="27543" y="4217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27171" y="2215639"/>
              <a:ext cx="202257" cy="234403"/>
            </a:xfrm>
            <a:custGeom>
              <a:avLst/>
              <a:gdLst/>
              <a:ahLst/>
              <a:cxnLst/>
              <a:rect l="0" t="0" r="0" b="0"/>
              <a:pathLst>
                <a:path w="202257" h="234403">
                  <a:moveTo>
                    <a:pt x="0" y="121687"/>
                  </a:moveTo>
                  <a:lnTo>
                    <a:pt x="48931" y="130020"/>
                  </a:lnTo>
                  <a:lnTo>
                    <a:pt x="90537" y="128446"/>
                  </a:lnTo>
                  <a:lnTo>
                    <a:pt x="141626" y="117433"/>
                  </a:lnTo>
                  <a:lnTo>
                    <a:pt x="177274" y="107428"/>
                  </a:lnTo>
                  <a:lnTo>
                    <a:pt x="186033" y="100483"/>
                  </a:lnTo>
                  <a:lnTo>
                    <a:pt x="198884" y="80288"/>
                  </a:lnTo>
                  <a:lnTo>
                    <a:pt x="202256" y="55714"/>
                  </a:lnTo>
                  <a:lnTo>
                    <a:pt x="201518" y="42610"/>
                  </a:lnTo>
                  <a:lnTo>
                    <a:pt x="191339" y="21811"/>
                  </a:lnTo>
                  <a:lnTo>
                    <a:pt x="183711" y="12989"/>
                  </a:lnTo>
                  <a:lnTo>
                    <a:pt x="162757" y="3187"/>
                  </a:lnTo>
                  <a:lnTo>
                    <a:pt x="139017" y="0"/>
                  </a:lnTo>
                  <a:lnTo>
                    <a:pt x="116768" y="2483"/>
                  </a:lnTo>
                  <a:lnTo>
                    <a:pt x="98300" y="10606"/>
                  </a:lnTo>
                  <a:lnTo>
                    <a:pt x="82293" y="23185"/>
                  </a:lnTo>
                  <a:lnTo>
                    <a:pt x="40241" y="75527"/>
                  </a:lnTo>
                  <a:lnTo>
                    <a:pt x="21152" y="115549"/>
                  </a:lnTo>
                  <a:lnTo>
                    <a:pt x="18369" y="140016"/>
                  </a:lnTo>
                  <a:lnTo>
                    <a:pt x="26115" y="184319"/>
                  </a:lnTo>
                  <a:lnTo>
                    <a:pt x="41143" y="210695"/>
                  </a:lnTo>
                  <a:lnTo>
                    <a:pt x="56890" y="222857"/>
                  </a:lnTo>
                  <a:lnTo>
                    <a:pt x="76757" y="230992"/>
                  </a:lnTo>
                  <a:lnTo>
                    <a:pt x="115419" y="234402"/>
                  </a:lnTo>
                  <a:lnTo>
                    <a:pt x="170934" y="225667"/>
                  </a:lnTo>
                  <a:lnTo>
                    <a:pt x="200041" y="216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43026" y="2200455"/>
              <a:ext cx="157928" cy="248991"/>
            </a:xfrm>
            <a:custGeom>
              <a:avLst/>
              <a:gdLst/>
              <a:ahLst/>
              <a:cxnLst/>
              <a:rect l="0" t="0" r="0" b="0"/>
              <a:pathLst>
                <a:path w="157928" h="248991">
                  <a:moveTo>
                    <a:pt x="0" y="115814"/>
                  </a:moveTo>
                  <a:lnTo>
                    <a:pt x="19128" y="169689"/>
                  </a:lnTo>
                  <a:lnTo>
                    <a:pt x="49363" y="230566"/>
                  </a:lnTo>
                  <a:lnTo>
                    <a:pt x="61323" y="247143"/>
                  </a:lnTo>
                  <a:lnTo>
                    <a:pt x="64279" y="248990"/>
                  </a:lnTo>
                  <a:lnTo>
                    <a:pt x="65079" y="246712"/>
                  </a:lnTo>
                  <a:lnTo>
                    <a:pt x="64443" y="241684"/>
                  </a:lnTo>
                  <a:lnTo>
                    <a:pt x="33974" y="182959"/>
                  </a:lnTo>
                  <a:lnTo>
                    <a:pt x="11305" y="126866"/>
                  </a:lnTo>
                  <a:lnTo>
                    <a:pt x="6194" y="105518"/>
                  </a:lnTo>
                  <a:lnTo>
                    <a:pt x="7822" y="84332"/>
                  </a:lnTo>
                  <a:lnTo>
                    <a:pt x="20905" y="52674"/>
                  </a:lnTo>
                  <a:lnTo>
                    <a:pt x="36197" y="37839"/>
                  </a:lnTo>
                  <a:lnTo>
                    <a:pt x="95161" y="11078"/>
                  </a:lnTo>
                  <a:lnTo>
                    <a:pt x="126461" y="328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32787" y="2205395"/>
              <a:ext cx="141908" cy="191875"/>
            </a:xfrm>
            <a:custGeom>
              <a:avLst/>
              <a:gdLst/>
              <a:ahLst/>
              <a:cxnLst/>
              <a:rect l="0" t="0" r="0" b="0"/>
              <a:pathLst>
                <a:path w="141908" h="191875">
                  <a:moveTo>
                    <a:pt x="110322" y="5589"/>
                  </a:moveTo>
                  <a:lnTo>
                    <a:pt x="93554" y="0"/>
                  </a:lnTo>
                  <a:lnTo>
                    <a:pt x="75963" y="375"/>
                  </a:lnTo>
                  <a:lnTo>
                    <a:pt x="56447" y="5612"/>
                  </a:lnTo>
                  <a:lnTo>
                    <a:pt x="36074" y="15738"/>
                  </a:lnTo>
                  <a:lnTo>
                    <a:pt x="18441" y="34276"/>
                  </a:lnTo>
                  <a:lnTo>
                    <a:pt x="10464" y="45771"/>
                  </a:lnTo>
                  <a:lnTo>
                    <a:pt x="1599" y="74140"/>
                  </a:lnTo>
                  <a:lnTo>
                    <a:pt x="0" y="105076"/>
                  </a:lnTo>
                  <a:lnTo>
                    <a:pt x="12253" y="146461"/>
                  </a:lnTo>
                  <a:lnTo>
                    <a:pt x="24231" y="166075"/>
                  </a:lnTo>
                  <a:lnTo>
                    <a:pt x="40473" y="179471"/>
                  </a:lnTo>
                  <a:lnTo>
                    <a:pt x="60561" y="188155"/>
                  </a:lnTo>
                  <a:lnTo>
                    <a:pt x="97007" y="191874"/>
                  </a:lnTo>
                  <a:lnTo>
                    <a:pt x="141907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63982" y="2203557"/>
              <a:ext cx="173925" cy="204661"/>
            </a:xfrm>
            <a:custGeom>
              <a:avLst/>
              <a:gdLst/>
              <a:ahLst/>
              <a:cxnLst/>
              <a:rect l="0" t="0" r="0" b="0"/>
              <a:pathLst>
                <a:path w="173925" h="204661">
                  <a:moveTo>
                    <a:pt x="5468" y="102184"/>
                  </a:moveTo>
                  <a:lnTo>
                    <a:pt x="60514" y="85395"/>
                  </a:lnTo>
                  <a:lnTo>
                    <a:pt x="96127" y="80052"/>
                  </a:lnTo>
                  <a:lnTo>
                    <a:pt x="122538" y="64690"/>
                  </a:lnTo>
                  <a:lnTo>
                    <a:pt x="137828" y="51985"/>
                  </a:lnTo>
                  <a:lnTo>
                    <a:pt x="141671" y="44151"/>
                  </a:lnTo>
                  <a:lnTo>
                    <a:pt x="142822" y="26089"/>
                  </a:lnTo>
                  <a:lnTo>
                    <a:pt x="139151" y="18698"/>
                  </a:lnTo>
                  <a:lnTo>
                    <a:pt x="125714" y="7367"/>
                  </a:lnTo>
                  <a:lnTo>
                    <a:pt x="92830" y="0"/>
                  </a:lnTo>
                  <a:lnTo>
                    <a:pt x="59040" y="3407"/>
                  </a:lnTo>
                  <a:lnTo>
                    <a:pt x="40586" y="11879"/>
                  </a:lnTo>
                  <a:lnTo>
                    <a:pt x="24586" y="24614"/>
                  </a:lnTo>
                  <a:lnTo>
                    <a:pt x="9676" y="41972"/>
                  </a:lnTo>
                  <a:lnTo>
                    <a:pt x="1489" y="67624"/>
                  </a:lnTo>
                  <a:lnTo>
                    <a:pt x="0" y="111831"/>
                  </a:lnTo>
                  <a:lnTo>
                    <a:pt x="5378" y="138057"/>
                  </a:lnTo>
                  <a:lnTo>
                    <a:pt x="15567" y="157512"/>
                  </a:lnTo>
                  <a:lnTo>
                    <a:pt x="40046" y="181618"/>
                  </a:lnTo>
                  <a:lnTo>
                    <a:pt x="69526" y="197989"/>
                  </a:lnTo>
                  <a:lnTo>
                    <a:pt x="111666" y="204660"/>
                  </a:lnTo>
                  <a:lnTo>
                    <a:pt x="173924" y="196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38598" y="2204941"/>
              <a:ext cx="242383" cy="428078"/>
            </a:xfrm>
            <a:custGeom>
              <a:avLst/>
              <a:gdLst/>
              <a:ahLst/>
              <a:cxnLst/>
              <a:rect l="0" t="0" r="0" b="0"/>
              <a:pathLst>
                <a:path w="242383" h="428078">
                  <a:moveTo>
                    <a:pt x="4593" y="121857"/>
                  </a:moveTo>
                  <a:lnTo>
                    <a:pt x="28313" y="180473"/>
                  </a:lnTo>
                  <a:lnTo>
                    <a:pt x="35795" y="233477"/>
                  </a:lnTo>
                  <a:lnTo>
                    <a:pt x="47325" y="285195"/>
                  </a:lnTo>
                  <a:lnTo>
                    <a:pt x="60868" y="345453"/>
                  </a:lnTo>
                  <a:lnTo>
                    <a:pt x="74807" y="401247"/>
                  </a:lnTo>
                  <a:lnTo>
                    <a:pt x="82979" y="428077"/>
                  </a:lnTo>
                  <a:lnTo>
                    <a:pt x="70453" y="373878"/>
                  </a:lnTo>
                  <a:lnTo>
                    <a:pt x="57074" y="316091"/>
                  </a:lnTo>
                  <a:lnTo>
                    <a:pt x="37577" y="259010"/>
                  </a:lnTo>
                  <a:lnTo>
                    <a:pt x="19601" y="207050"/>
                  </a:lnTo>
                  <a:lnTo>
                    <a:pt x="4785" y="152940"/>
                  </a:lnTo>
                  <a:lnTo>
                    <a:pt x="0" y="126313"/>
                  </a:lnTo>
                  <a:lnTo>
                    <a:pt x="1772" y="102780"/>
                  </a:lnTo>
                  <a:lnTo>
                    <a:pt x="14936" y="64212"/>
                  </a:lnTo>
                  <a:lnTo>
                    <a:pt x="33654" y="34327"/>
                  </a:lnTo>
                  <a:lnTo>
                    <a:pt x="65196" y="10654"/>
                  </a:lnTo>
                  <a:lnTo>
                    <a:pt x="109767" y="0"/>
                  </a:lnTo>
                  <a:lnTo>
                    <a:pt x="148840" y="2433"/>
                  </a:lnTo>
                  <a:lnTo>
                    <a:pt x="182644" y="16152"/>
                  </a:lnTo>
                  <a:lnTo>
                    <a:pt x="232013" y="55447"/>
                  </a:lnTo>
                  <a:lnTo>
                    <a:pt x="240199" y="75574"/>
                  </a:lnTo>
                  <a:lnTo>
                    <a:pt x="242382" y="87492"/>
                  </a:lnTo>
                  <a:lnTo>
                    <a:pt x="238569" y="110093"/>
                  </a:lnTo>
                  <a:lnTo>
                    <a:pt x="227905" y="130666"/>
                  </a:lnTo>
                  <a:lnTo>
                    <a:pt x="211468" y="147609"/>
                  </a:lnTo>
                  <a:lnTo>
                    <a:pt x="189345" y="156699"/>
                  </a:lnTo>
                  <a:lnTo>
                    <a:pt x="126799" y="170248"/>
                  </a:lnTo>
                  <a:lnTo>
                    <a:pt x="99350" y="174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69575" y="1958300"/>
              <a:ext cx="94757" cy="410612"/>
            </a:xfrm>
            <a:custGeom>
              <a:avLst/>
              <a:gdLst/>
              <a:ahLst/>
              <a:cxnLst/>
              <a:rect l="0" t="0" r="0" b="0"/>
              <a:pathLst>
                <a:path w="94757" h="410612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5"/>
                  </a:lnTo>
                  <a:lnTo>
                    <a:pt x="24749" y="212172"/>
                  </a:lnTo>
                  <a:lnTo>
                    <a:pt x="38640" y="269898"/>
                  </a:lnTo>
                  <a:lnTo>
                    <a:pt x="56157" y="325878"/>
                  </a:lnTo>
                  <a:lnTo>
                    <a:pt x="76819" y="378959"/>
                  </a:lnTo>
                  <a:lnTo>
                    <a:pt x="9475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69533" y="2121065"/>
              <a:ext cx="421141" cy="26749"/>
            </a:xfrm>
            <a:custGeom>
              <a:avLst/>
              <a:gdLst/>
              <a:ahLst/>
              <a:cxnLst/>
              <a:rect l="0" t="0" r="0" b="0"/>
              <a:pathLst>
                <a:path w="421141" h="26749">
                  <a:moveTo>
                    <a:pt x="421140" y="26748"/>
                  </a:moveTo>
                  <a:lnTo>
                    <a:pt x="371589" y="12094"/>
                  </a:lnTo>
                  <a:lnTo>
                    <a:pt x="321061" y="7588"/>
                  </a:lnTo>
                  <a:lnTo>
                    <a:pt x="262811" y="0"/>
                  </a:lnTo>
                  <a:lnTo>
                    <a:pt x="206162" y="3485"/>
                  </a:lnTo>
                  <a:lnTo>
                    <a:pt x="142713" y="6207"/>
                  </a:lnTo>
                  <a:lnTo>
                    <a:pt x="84343" y="13895"/>
                  </a:lnTo>
                  <a:lnTo>
                    <a:pt x="28099" y="21350"/>
                  </a:lnTo>
                  <a:lnTo>
                    <a:pt x="0" y="26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18251" y="105284"/>
            <a:ext cx="3340548" cy="1000758"/>
            <a:chOff x="1018251" y="105284"/>
            <a:chExt cx="3340548" cy="1000758"/>
          </a:xfrm>
        </p:grpSpPr>
        <p:sp>
          <p:nvSpPr>
            <p:cNvPr id="2" name="Freeform 1"/>
            <p:cNvSpPr/>
            <p:nvPr/>
          </p:nvSpPr>
          <p:spPr>
            <a:xfrm>
              <a:off x="1018251" y="534291"/>
              <a:ext cx="353371" cy="338224"/>
            </a:xfrm>
            <a:custGeom>
              <a:avLst/>
              <a:gdLst/>
              <a:ahLst/>
              <a:cxnLst/>
              <a:rect l="0" t="0" r="0" b="0"/>
              <a:pathLst>
                <a:path w="353371" h="338224">
                  <a:moveTo>
                    <a:pt x="224111" y="23719"/>
                  </a:moveTo>
                  <a:lnTo>
                    <a:pt x="165494" y="0"/>
                  </a:lnTo>
                  <a:lnTo>
                    <a:pt x="125115" y="53"/>
                  </a:lnTo>
                  <a:lnTo>
                    <a:pt x="70719" y="10552"/>
                  </a:lnTo>
                  <a:lnTo>
                    <a:pt x="37112" y="21637"/>
                  </a:lnTo>
                  <a:lnTo>
                    <a:pt x="19728" y="32932"/>
                  </a:lnTo>
                  <a:lnTo>
                    <a:pt x="7322" y="48871"/>
                  </a:lnTo>
                  <a:lnTo>
                    <a:pt x="2376" y="58034"/>
                  </a:lnTo>
                  <a:lnTo>
                    <a:pt x="0" y="80694"/>
                  </a:lnTo>
                  <a:lnTo>
                    <a:pt x="4014" y="105193"/>
                  </a:lnTo>
                  <a:lnTo>
                    <a:pt x="13596" y="127780"/>
                  </a:lnTo>
                  <a:lnTo>
                    <a:pt x="21767" y="135207"/>
                  </a:lnTo>
                  <a:lnTo>
                    <a:pt x="76178" y="153694"/>
                  </a:lnTo>
                  <a:lnTo>
                    <a:pt x="113729" y="158546"/>
                  </a:lnTo>
                  <a:lnTo>
                    <a:pt x="173917" y="151987"/>
                  </a:lnTo>
                  <a:lnTo>
                    <a:pt x="233693" y="150441"/>
                  </a:lnTo>
                  <a:lnTo>
                    <a:pt x="258006" y="156469"/>
                  </a:lnTo>
                  <a:lnTo>
                    <a:pt x="314709" y="187170"/>
                  </a:lnTo>
                  <a:lnTo>
                    <a:pt x="333007" y="205158"/>
                  </a:lnTo>
                  <a:lnTo>
                    <a:pt x="350873" y="240605"/>
                  </a:lnTo>
                  <a:lnTo>
                    <a:pt x="353370" y="267122"/>
                  </a:lnTo>
                  <a:lnTo>
                    <a:pt x="349410" y="292165"/>
                  </a:lnTo>
                  <a:lnTo>
                    <a:pt x="339851" y="311094"/>
                  </a:lnTo>
                  <a:lnTo>
                    <a:pt x="321564" y="324187"/>
                  </a:lnTo>
                  <a:lnTo>
                    <a:pt x="296670" y="332735"/>
                  </a:lnTo>
                  <a:lnTo>
                    <a:pt x="236147" y="338223"/>
                  </a:lnTo>
                  <a:lnTo>
                    <a:pt x="208404" y="336634"/>
                  </a:lnTo>
                  <a:lnTo>
                    <a:pt x="151116" y="315776"/>
                  </a:lnTo>
                  <a:lnTo>
                    <a:pt x="100982" y="289228"/>
                  </a:lnTo>
                  <a:lnTo>
                    <a:pt x="76712" y="276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73989" y="347440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31586" y="0"/>
                  </a:moveTo>
                  <a:lnTo>
                    <a:pt x="31586" y="54144"/>
                  </a:lnTo>
                  <a:lnTo>
                    <a:pt x="24350" y="116964"/>
                  </a:lnTo>
                  <a:lnTo>
                    <a:pt x="22033" y="165027"/>
                  </a:lnTo>
                  <a:lnTo>
                    <a:pt x="21346" y="224372"/>
                  </a:lnTo>
                  <a:lnTo>
                    <a:pt x="21186" y="269737"/>
                  </a:lnTo>
                  <a:lnTo>
                    <a:pt x="21095" y="330136"/>
                  </a:lnTo>
                  <a:lnTo>
                    <a:pt x="15479" y="385077"/>
                  </a:lnTo>
                  <a:lnTo>
                    <a:pt x="10337" y="44529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85871" y="676019"/>
              <a:ext cx="248913" cy="214901"/>
            </a:xfrm>
            <a:custGeom>
              <a:avLst/>
              <a:gdLst/>
              <a:ahLst/>
              <a:cxnLst/>
              <a:rect l="0" t="0" r="0" b="0"/>
              <a:pathLst>
                <a:path w="248913" h="214901">
                  <a:moveTo>
                    <a:pt x="172388" y="8333"/>
                  </a:moveTo>
                  <a:lnTo>
                    <a:pt x="134910" y="0"/>
                  </a:lnTo>
                  <a:lnTo>
                    <a:pt x="100062" y="1574"/>
                  </a:lnTo>
                  <a:lnTo>
                    <a:pt x="78242" y="7669"/>
                  </a:lnTo>
                  <a:lnTo>
                    <a:pt x="38757" y="30645"/>
                  </a:lnTo>
                  <a:lnTo>
                    <a:pt x="24089" y="45156"/>
                  </a:lnTo>
                  <a:lnTo>
                    <a:pt x="1228" y="93251"/>
                  </a:lnTo>
                  <a:lnTo>
                    <a:pt x="0" y="117044"/>
                  </a:lnTo>
                  <a:lnTo>
                    <a:pt x="4524" y="140877"/>
                  </a:lnTo>
                  <a:lnTo>
                    <a:pt x="20225" y="167448"/>
                  </a:lnTo>
                  <a:lnTo>
                    <a:pt x="49611" y="197387"/>
                  </a:lnTo>
                  <a:lnTo>
                    <a:pt x="58951" y="204559"/>
                  </a:lnTo>
                  <a:lnTo>
                    <a:pt x="81807" y="212528"/>
                  </a:lnTo>
                  <a:lnTo>
                    <a:pt x="107563" y="214900"/>
                  </a:lnTo>
                  <a:lnTo>
                    <a:pt x="170552" y="203876"/>
                  </a:lnTo>
                  <a:lnTo>
                    <a:pt x="197840" y="188454"/>
                  </a:lnTo>
                  <a:lnTo>
                    <a:pt x="220743" y="169067"/>
                  </a:lnTo>
                  <a:lnTo>
                    <a:pt x="236758" y="142915"/>
                  </a:lnTo>
                  <a:lnTo>
                    <a:pt x="248912" y="107351"/>
                  </a:lnTo>
                  <a:lnTo>
                    <a:pt x="248744" y="67177"/>
                  </a:lnTo>
                  <a:lnTo>
                    <a:pt x="237909" y="45794"/>
                  </a:lnTo>
                  <a:lnTo>
                    <a:pt x="221396" y="29662"/>
                  </a:lnTo>
                  <a:lnTo>
                    <a:pt x="202358" y="18592"/>
                  </a:lnTo>
                  <a:lnTo>
                    <a:pt x="185318" y="16012"/>
                  </a:lnTo>
                  <a:lnTo>
                    <a:pt x="161859" y="18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47772" y="628701"/>
              <a:ext cx="207848" cy="477341"/>
            </a:xfrm>
            <a:custGeom>
              <a:avLst/>
              <a:gdLst/>
              <a:ahLst/>
              <a:cxnLst/>
              <a:rect l="0" t="0" r="0" b="0"/>
              <a:pathLst>
                <a:path w="207848" h="477341">
                  <a:moveTo>
                    <a:pt x="0" y="139879"/>
                  </a:moveTo>
                  <a:lnTo>
                    <a:pt x="14654" y="192906"/>
                  </a:lnTo>
                  <a:lnTo>
                    <a:pt x="28197" y="251522"/>
                  </a:lnTo>
                  <a:lnTo>
                    <a:pt x="37470" y="302160"/>
                  </a:lnTo>
                  <a:lnTo>
                    <a:pt x="40738" y="354208"/>
                  </a:lnTo>
                  <a:lnTo>
                    <a:pt x="42876" y="405505"/>
                  </a:lnTo>
                  <a:lnTo>
                    <a:pt x="53486" y="462233"/>
                  </a:lnTo>
                  <a:lnTo>
                    <a:pt x="57697" y="477340"/>
                  </a:lnTo>
                  <a:lnTo>
                    <a:pt x="52070" y="424625"/>
                  </a:lnTo>
                  <a:lnTo>
                    <a:pt x="38067" y="362658"/>
                  </a:lnTo>
                  <a:lnTo>
                    <a:pt x="30526" y="302384"/>
                  </a:lnTo>
                  <a:lnTo>
                    <a:pt x="17493" y="251460"/>
                  </a:lnTo>
                  <a:lnTo>
                    <a:pt x="12592" y="200496"/>
                  </a:lnTo>
                  <a:lnTo>
                    <a:pt x="10936" y="140761"/>
                  </a:lnTo>
                  <a:lnTo>
                    <a:pt x="16198" y="83901"/>
                  </a:lnTo>
                  <a:lnTo>
                    <a:pt x="25206" y="47254"/>
                  </a:lnTo>
                  <a:lnTo>
                    <a:pt x="38109" y="28132"/>
                  </a:lnTo>
                  <a:lnTo>
                    <a:pt x="55541" y="13005"/>
                  </a:lnTo>
                  <a:lnTo>
                    <a:pt x="74988" y="2382"/>
                  </a:lnTo>
                  <a:lnTo>
                    <a:pt x="98448" y="0"/>
                  </a:lnTo>
                  <a:lnTo>
                    <a:pt x="122133" y="4011"/>
                  </a:lnTo>
                  <a:lnTo>
                    <a:pt x="140459" y="13593"/>
                  </a:lnTo>
                  <a:lnTo>
                    <a:pt x="171287" y="47213"/>
                  </a:lnTo>
                  <a:lnTo>
                    <a:pt x="201382" y="98040"/>
                  </a:lnTo>
                  <a:lnTo>
                    <a:pt x="207847" y="135021"/>
                  </a:lnTo>
                  <a:lnTo>
                    <a:pt x="203120" y="155657"/>
                  </a:lnTo>
                  <a:lnTo>
                    <a:pt x="181022" y="187969"/>
                  </a:lnTo>
                  <a:lnTo>
                    <a:pt x="155411" y="204171"/>
                  </a:lnTo>
                  <a:lnTo>
                    <a:pt x="125596" y="216380"/>
                  </a:lnTo>
                  <a:lnTo>
                    <a:pt x="101834" y="217553"/>
                  </a:lnTo>
                  <a:lnTo>
                    <a:pt x="52642" y="2135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33356" y="603060"/>
              <a:ext cx="225500" cy="265981"/>
            </a:xfrm>
            <a:custGeom>
              <a:avLst/>
              <a:gdLst/>
              <a:ahLst/>
              <a:cxnLst/>
              <a:rect l="0" t="0" r="0" b="0"/>
              <a:pathLst>
                <a:path w="225500" h="265981">
                  <a:moveTo>
                    <a:pt x="9214" y="144463"/>
                  </a:moveTo>
                  <a:lnTo>
                    <a:pt x="63089" y="126505"/>
                  </a:lnTo>
                  <a:lnTo>
                    <a:pt x="107333" y="115916"/>
                  </a:lnTo>
                  <a:lnTo>
                    <a:pt x="166197" y="104872"/>
                  </a:lnTo>
                  <a:lnTo>
                    <a:pt x="197277" y="93868"/>
                  </a:lnTo>
                  <a:lnTo>
                    <a:pt x="214070" y="82592"/>
                  </a:lnTo>
                  <a:lnTo>
                    <a:pt x="219484" y="73970"/>
                  </a:lnTo>
                  <a:lnTo>
                    <a:pt x="225499" y="51911"/>
                  </a:lnTo>
                  <a:lnTo>
                    <a:pt x="224764" y="41818"/>
                  </a:lnTo>
                  <a:lnTo>
                    <a:pt x="217708" y="24363"/>
                  </a:lnTo>
                  <a:lnTo>
                    <a:pt x="203653" y="11927"/>
                  </a:lnTo>
                  <a:lnTo>
                    <a:pt x="194992" y="6972"/>
                  </a:lnTo>
                  <a:lnTo>
                    <a:pt x="154856" y="0"/>
                  </a:lnTo>
                  <a:lnTo>
                    <a:pt x="105919" y="9112"/>
                  </a:lnTo>
                  <a:lnTo>
                    <a:pt x="65553" y="26630"/>
                  </a:lnTo>
                  <a:lnTo>
                    <a:pt x="36955" y="52228"/>
                  </a:lnTo>
                  <a:lnTo>
                    <a:pt x="13664" y="82039"/>
                  </a:lnTo>
                  <a:lnTo>
                    <a:pt x="5342" y="105800"/>
                  </a:lnTo>
                  <a:lnTo>
                    <a:pt x="0" y="159183"/>
                  </a:lnTo>
                  <a:lnTo>
                    <a:pt x="4664" y="195228"/>
                  </a:lnTo>
                  <a:lnTo>
                    <a:pt x="19044" y="228135"/>
                  </a:lnTo>
                  <a:lnTo>
                    <a:pt x="37759" y="246381"/>
                  </a:lnTo>
                  <a:lnTo>
                    <a:pt x="61675" y="259950"/>
                  </a:lnTo>
                  <a:lnTo>
                    <a:pt x="87902" y="265980"/>
                  </a:lnTo>
                  <a:lnTo>
                    <a:pt x="134564" y="263786"/>
                  </a:lnTo>
                  <a:lnTo>
                    <a:pt x="158901" y="255597"/>
                  </a:lnTo>
                  <a:lnTo>
                    <a:pt x="175177" y="245329"/>
                  </a:lnTo>
                  <a:lnTo>
                    <a:pt x="188198" y="2286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74238" y="589595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30371" y="7236"/>
                  </a:lnTo>
                  <a:lnTo>
                    <a:pt x="71029" y="9878"/>
                  </a:lnTo>
                  <a:lnTo>
                    <a:pt x="29624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26880" y="684352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6883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53305" y="163950"/>
              <a:ext cx="189514" cy="259240"/>
            </a:xfrm>
            <a:custGeom>
              <a:avLst/>
              <a:gdLst/>
              <a:ahLst/>
              <a:cxnLst/>
              <a:rect l="0" t="0" r="0" b="0"/>
              <a:pathLst>
                <a:path w="189514" h="259240">
                  <a:moveTo>
                    <a:pt x="0" y="25562"/>
                  </a:moveTo>
                  <a:lnTo>
                    <a:pt x="14654" y="84179"/>
                  </a:lnTo>
                  <a:lnTo>
                    <a:pt x="22132" y="145589"/>
                  </a:lnTo>
                  <a:lnTo>
                    <a:pt x="40593" y="203993"/>
                  </a:lnTo>
                  <a:lnTo>
                    <a:pt x="57122" y="259239"/>
                  </a:lnTo>
                  <a:lnTo>
                    <a:pt x="38435" y="201894"/>
                  </a:lnTo>
                  <a:lnTo>
                    <a:pt x="16110" y="140073"/>
                  </a:lnTo>
                  <a:lnTo>
                    <a:pt x="13009" y="109601"/>
                  </a:lnTo>
                  <a:lnTo>
                    <a:pt x="17870" y="82800"/>
                  </a:lnTo>
                  <a:lnTo>
                    <a:pt x="29000" y="60360"/>
                  </a:lnTo>
                  <a:lnTo>
                    <a:pt x="45644" y="42588"/>
                  </a:lnTo>
                  <a:lnTo>
                    <a:pt x="74746" y="25018"/>
                  </a:lnTo>
                  <a:lnTo>
                    <a:pt x="134813" y="4896"/>
                  </a:lnTo>
                  <a:lnTo>
                    <a:pt x="155843" y="0"/>
                  </a:lnTo>
                  <a:lnTo>
                    <a:pt x="189513" y="45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69160" y="210569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6667" y="164316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11274" y="1052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86392" y="168455"/>
              <a:ext cx="251416" cy="224234"/>
            </a:xfrm>
            <a:custGeom>
              <a:avLst/>
              <a:gdLst/>
              <a:ahLst/>
              <a:cxnLst/>
              <a:rect l="0" t="0" r="0" b="0"/>
              <a:pathLst>
                <a:path w="251416" h="224234">
                  <a:moveTo>
                    <a:pt x="135452" y="0"/>
                  </a:moveTo>
                  <a:lnTo>
                    <a:pt x="76836" y="0"/>
                  </a:lnTo>
                  <a:lnTo>
                    <a:pt x="42045" y="5590"/>
                  </a:lnTo>
                  <a:lnTo>
                    <a:pt x="9510" y="20244"/>
                  </a:lnTo>
                  <a:lnTo>
                    <a:pt x="3528" y="27534"/>
                  </a:lnTo>
                  <a:lnTo>
                    <a:pt x="709" y="35904"/>
                  </a:lnTo>
                  <a:lnTo>
                    <a:pt x="0" y="44993"/>
                  </a:lnTo>
                  <a:lnTo>
                    <a:pt x="3037" y="52222"/>
                  </a:lnTo>
                  <a:lnTo>
                    <a:pt x="15770" y="63374"/>
                  </a:lnTo>
                  <a:lnTo>
                    <a:pt x="42669" y="76230"/>
                  </a:lnTo>
                  <a:lnTo>
                    <a:pt x="105051" y="86295"/>
                  </a:lnTo>
                  <a:lnTo>
                    <a:pt x="165807" y="103218"/>
                  </a:lnTo>
                  <a:lnTo>
                    <a:pt x="228931" y="134749"/>
                  </a:lnTo>
                  <a:lnTo>
                    <a:pt x="245628" y="151136"/>
                  </a:lnTo>
                  <a:lnTo>
                    <a:pt x="249847" y="160419"/>
                  </a:lnTo>
                  <a:lnTo>
                    <a:pt x="251415" y="180092"/>
                  </a:lnTo>
                  <a:lnTo>
                    <a:pt x="245093" y="197414"/>
                  </a:lnTo>
                  <a:lnTo>
                    <a:pt x="240131" y="205309"/>
                  </a:lnTo>
                  <a:lnTo>
                    <a:pt x="222141" y="217201"/>
                  </a:lnTo>
                  <a:lnTo>
                    <a:pt x="210792" y="222010"/>
                  </a:lnTo>
                  <a:lnTo>
                    <a:pt x="185704" y="224233"/>
                  </a:lnTo>
                  <a:lnTo>
                    <a:pt x="131471" y="216129"/>
                  </a:lnTo>
                  <a:lnTo>
                    <a:pt x="93338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87934" y="162629"/>
              <a:ext cx="223466" cy="255653"/>
            </a:xfrm>
            <a:custGeom>
              <a:avLst/>
              <a:gdLst/>
              <a:ahLst/>
              <a:cxnLst/>
              <a:rect l="0" t="0" r="0" b="0"/>
              <a:pathLst>
                <a:path w="223466" h="255653">
                  <a:moveTo>
                    <a:pt x="55009" y="121640"/>
                  </a:moveTo>
                  <a:lnTo>
                    <a:pt x="103939" y="113307"/>
                  </a:lnTo>
                  <a:lnTo>
                    <a:pt x="157481" y="105956"/>
                  </a:lnTo>
                  <a:lnTo>
                    <a:pt x="185456" y="90997"/>
                  </a:lnTo>
                  <a:lnTo>
                    <a:pt x="197994" y="75265"/>
                  </a:lnTo>
                  <a:lnTo>
                    <a:pt x="202974" y="66157"/>
                  </a:lnTo>
                  <a:lnTo>
                    <a:pt x="203955" y="56575"/>
                  </a:lnTo>
                  <a:lnTo>
                    <a:pt x="198806" y="36570"/>
                  </a:lnTo>
                  <a:lnTo>
                    <a:pt x="182480" y="19100"/>
                  </a:lnTo>
                  <a:lnTo>
                    <a:pt x="159626" y="5877"/>
                  </a:lnTo>
                  <a:lnTo>
                    <a:pt x="133870" y="0"/>
                  </a:lnTo>
                  <a:lnTo>
                    <a:pt x="80378" y="4632"/>
                  </a:lnTo>
                  <a:lnTo>
                    <a:pt x="56926" y="10365"/>
                  </a:lnTo>
                  <a:lnTo>
                    <a:pt x="23991" y="31348"/>
                  </a:lnTo>
                  <a:lnTo>
                    <a:pt x="8858" y="49925"/>
                  </a:lnTo>
                  <a:lnTo>
                    <a:pt x="3184" y="59792"/>
                  </a:lnTo>
                  <a:lnTo>
                    <a:pt x="0" y="86353"/>
                  </a:lnTo>
                  <a:lnTo>
                    <a:pt x="3654" y="116485"/>
                  </a:lnTo>
                  <a:lnTo>
                    <a:pt x="18866" y="157417"/>
                  </a:lnTo>
                  <a:lnTo>
                    <a:pt x="57412" y="206651"/>
                  </a:lnTo>
                  <a:lnTo>
                    <a:pt x="92895" y="232096"/>
                  </a:lnTo>
                  <a:lnTo>
                    <a:pt x="133045" y="248864"/>
                  </a:lnTo>
                  <a:lnTo>
                    <a:pt x="174577" y="255652"/>
                  </a:lnTo>
                  <a:lnTo>
                    <a:pt x="223465" y="2479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00663" y="457188"/>
              <a:ext cx="1158136" cy="6066"/>
            </a:xfrm>
            <a:custGeom>
              <a:avLst/>
              <a:gdLst/>
              <a:ahLst/>
              <a:cxnLst/>
              <a:rect l="0" t="0" r="0" b="0"/>
              <a:pathLst>
                <a:path w="1158136" h="6066">
                  <a:moveTo>
                    <a:pt x="1158135" y="6065"/>
                  </a:moveTo>
                  <a:lnTo>
                    <a:pt x="1100871" y="6065"/>
                  </a:lnTo>
                  <a:lnTo>
                    <a:pt x="1048361" y="6065"/>
                  </a:lnTo>
                  <a:lnTo>
                    <a:pt x="988348" y="6065"/>
                  </a:lnTo>
                  <a:lnTo>
                    <a:pt x="932352" y="6065"/>
                  </a:lnTo>
                  <a:lnTo>
                    <a:pt x="879886" y="6065"/>
                  </a:lnTo>
                  <a:lnTo>
                    <a:pt x="826126" y="6065"/>
                  </a:lnTo>
                  <a:lnTo>
                    <a:pt x="766039" y="6065"/>
                  </a:lnTo>
                  <a:lnTo>
                    <a:pt x="709109" y="6065"/>
                  </a:lnTo>
                  <a:lnTo>
                    <a:pt x="652804" y="6065"/>
                  </a:lnTo>
                  <a:lnTo>
                    <a:pt x="596622" y="6065"/>
                  </a:lnTo>
                  <a:lnTo>
                    <a:pt x="538125" y="6065"/>
                  </a:lnTo>
                  <a:lnTo>
                    <a:pt x="483877" y="6065"/>
                  </a:lnTo>
                  <a:lnTo>
                    <a:pt x="434789" y="6065"/>
                  </a:lnTo>
                  <a:lnTo>
                    <a:pt x="379171" y="6065"/>
                  </a:lnTo>
                  <a:lnTo>
                    <a:pt x="329675" y="6065"/>
                  </a:lnTo>
                  <a:lnTo>
                    <a:pt x="271597" y="6065"/>
                  </a:lnTo>
                  <a:lnTo>
                    <a:pt x="211104" y="6065"/>
                  </a:lnTo>
                  <a:lnTo>
                    <a:pt x="154446" y="4896"/>
                  </a:lnTo>
                  <a:lnTo>
                    <a:pt x="96065" y="0"/>
                  </a:lnTo>
                  <a:lnTo>
                    <a:pt x="36349" y="4521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11233" y="589595"/>
              <a:ext cx="105286" cy="161547"/>
            </a:xfrm>
            <a:custGeom>
              <a:avLst/>
              <a:gdLst/>
              <a:ahLst/>
              <a:cxnLst/>
              <a:rect l="0" t="0" r="0" b="0"/>
              <a:pathLst>
                <a:path w="105286" h="161547">
                  <a:moveTo>
                    <a:pt x="0" y="52643"/>
                  </a:moveTo>
                  <a:lnTo>
                    <a:pt x="19128" y="106518"/>
                  </a:lnTo>
                  <a:lnTo>
                    <a:pt x="45854" y="161546"/>
                  </a:lnTo>
                  <a:lnTo>
                    <a:pt x="44556" y="156026"/>
                  </a:lnTo>
                  <a:lnTo>
                    <a:pt x="28125" y="122717"/>
                  </a:lnTo>
                  <a:lnTo>
                    <a:pt x="22453" y="72291"/>
                  </a:lnTo>
                  <a:lnTo>
                    <a:pt x="24017" y="47337"/>
                  </a:lnTo>
                  <a:lnTo>
                    <a:pt x="32511" y="28448"/>
                  </a:lnTo>
                  <a:lnTo>
                    <a:pt x="47205" y="15373"/>
                  </a:lnTo>
                  <a:lnTo>
                    <a:pt x="65433" y="683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32982" y="600124"/>
              <a:ext cx="175549" cy="221970"/>
            </a:xfrm>
            <a:custGeom>
              <a:avLst/>
              <a:gdLst/>
              <a:ahLst/>
              <a:cxnLst/>
              <a:rect l="0" t="0" r="0" b="0"/>
              <a:pathLst>
                <a:path w="175549" h="221970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14041" y="167813"/>
                  </a:lnTo>
                  <a:lnTo>
                    <a:pt x="26936" y="186108"/>
                  </a:lnTo>
                  <a:lnTo>
                    <a:pt x="63810" y="216916"/>
                  </a:lnTo>
                  <a:lnTo>
                    <a:pt x="87270" y="221969"/>
                  </a:lnTo>
                  <a:lnTo>
                    <a:pt x="110955" y="219146"/>
                  </a:lnTo>
                  <a:lnTo>
                    <a:pt x="129280" y="210092"/>
                  </a:lnTo>
                  <a:lnTo>
                    <a:pt x="152751" y="186252"/>
                  </a:lnTo>
                  <a:lnTo>
                    <a:pt x="168934" y="151372"/>
                  </a:lnTo>
                  <a:lnTo>
                    <a:pt x="175548" y="105812"/>
                  </a:lnTo>
                  <a:lnTo>
                    <a:pt x="169633" y="46689"/>
                  </a:lnTo>
                  <a:lnTo>
                    <a:pt x="16780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27129" y="618166"/>
              <a:ext cx="255817" cy="224114"/>
            </a:xfrm>
            <a:custGeom>
              <a:avLst/>
              <a:gdLst/>
              <a:ahLst/>
              <a:cxnLst/>
              <a:rect l="0" t="0" r="0" b="0"/>
              <a:pathLst>
                <a:path w="255817" h="224114">
                  <a:moveTo>
                    <a:pt x="0" y="34600"/>
                  </a:moveTo>
                  <a:lnTo>
                    <a:pt x="14654" y="89741"/>
                  </a:lnTo>
                  <a:lnTo>
                    <a:pt x="28198" y="145535"/>
                  </a:lnTo>
                  <a:lnTo>
                    <a:pt x="46804" y="204968"/>
                  </a:lnTo>
                  <a:lnTo>
                    <a:pt x="41510" y="151010"/>
                  </a:lnTo>
                  <a:lnTo>
                    <a:pt x="33893" y="97196"/>
                  </a:lnTo>
                  <a:lnTo>
                    <a:pt x="34951" y="70609"/>
                  </a:lnTo>
                  <a:lnTo>
                    <a:pt x="48701" y="37081"/>
                  </a:lnTo>
                  <a:lnTo>
                    <a:pt x="61029" y="19715"/>
                  </a:lnTo>
                  <a:lnTo>
                    <a:pt x="77427" y="7318"/>
                  </a:lnTo>
                  <a:lnTo>
                    <a:pt x="86713" y="2374"/>
                  </a:lnTo>
                  <a:lnTo>
                    <a:pt x="106390" y="0"/>
                  </a:lnTo>
                  <a:lnTo>
                    <a:pt x="128003" y="4015"/>
                  </a:lnTo>
                  <a:lnTo>
                    <a:pt x="164139" y="19429"/>
                  </a:lnTo>
                  <a:lnTo>
                    <a:pt x="211619" y="58050"/>
                  </a:lnTo>
                  <a:lnTo>
                    <a:pt x="236877" y="93541"/>
                  </a:lnTo>
                  <a:lnTo>
                    <a:pt x="253590" y="133693"/>
                  </a:lnTo>
                  <a:lnTo>
                    <a:pt x="255816" y="158190"/>
                  </a:lnTo>
                  <a:lnTo>
                    <a:pt x="244626" y="214513"/>
                  </a:lnTo>
                  <a:lnTo>
                    <a:pt x="242156" y="224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828315" y="2095171"/>
            <a:ext cx="6394235" cy="726467"/>
            <a:chOff x="828315" y="2095171"/>
            <a:chExt cx="6394235" cy="726467"/>
          </a:xfrm>
        </p:grpSpPr>
        <p:sp>
          <p:nvSpPr>
            <p:cNvPr id="19" name="Freeform 18"/>
            <p:cNvSpPr/>
            <p:nvPr/>
          </p:nvSpPr>
          <p:spPr>
            <a:xfrm>
              <a:off x="828315" y="2295212"/>
              <a:ext cx="119250" cy="194931"/>
            </a:xfrm>
            <a:custGeom>
              <a:avLst/>
              <a:gdLst/>
              <a:ahLst/>
              <a:cxnLst/>
              <a:rect l="0" t="0" r="0" b="0"/>
              <a:pathLst>
                <a:path w="119250" h="194931">
                  <a:moveTo>
                    <a:pt x="3436" y="63171"/>
                  </a:moveTo>
                  <a:lnTo>
                    <a:pt x="9025" y="125264"/>
                  </a:lnTo>
                  <a:lnTo>
                    <a:pt x="24767" y="178842"/>
                  </a:lnTo>
                  <a:lnTo>
                    <a:pt x="28185" y="189418"/>
                  </a:lnTo>
                  <a:lnTo>
                    <a:pt x="28124" y="194129"/>
                  </a:lnTo>
                  <a:lnTo>
                    <a:pt x="25744" y="194930"/>
                  </a:lnTo>
                  <a:lnTo>
                    <a:pt x="21817" y="193124"/>
                  </a:lnTo>
                  <a:lnTo>
                    <a:pt x="14335" y="178640"/>
                  </a:lnTo>
                  <a:lnTo>
                    <a:pt x="0" y="136803"/>
                  </a:lnTo>
                  <a:lnTo>
                    <a:pt x="598" y="94086"/>
                  </a:lnTo>
                  <a:lnTo>
                    <a:pt x="8184" y="49974"/>
                  </a:lnTo>
                  <a:lnTo>
                    <a:pt x="14790" y="39165"/>
                  </a:lnTo>
                  <a:lnTo>
                    <a:pt x="34608" y="24036"/>
                  </a:lnTo>
                  <a:lnTo>
                    <a:pt x="83120" y="5961"/>
                  </a:lnTo>
                  <a:lnTo>
                    <a:pt x="1192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73906" y="2326798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11179" y="11178"/>
                  </a:lnTo>
                  <a:lnTo>
                    <a:pt x="34844" y="73217"/>
                  </a:lnTo>
                  <a:lnTo>
                    <a:pt x="52610" y="120039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05492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286924" y="2289623"/>
              <a:ext cx="190071" cy="201319"/>
            </a:xfrm>
            <a:custGeom>
              <a:avLst/>
              <a:gdLst/>
              <a:ahLst/>
              <a:cxnLst/>
              <a:rect l="0" t="0" r="0" b="0"/>
              <a:pathLst>
                <a:path w="190071" h="201319">
                  <a:moveTo>
                    <a:pt x="102837" y="5589"/>
                  </a:moveTo>
                  <a:lnTo>
                    <a:pt x="86070" y="0"/>
                  </a:lnTo>
                  <a:lnTo>
                    <a:pt x="68479" y="375"/>
                  </a:lnTo>
                  <a:lnTo>
                    <a:pt x="28590" y="10148"/>
                  </a:lnTo>
                  <a:lnTo>
                    <a:pt x="2979" y="25527"/>
                  </a:lnTo>
                  <a:lnTo>
                    <a:pt x="0" y="31749"/>
                  </a:lnTo>
                  <a:lnTo>
                    <a:pt x="354" y="38237"/>
                  </a:lnTo>
                  <a:lnTo>
                    <a:pt x="2930" y="44902"/>
                  </a:lnTo>
                  <a:lnTo>
                    <a:pt x="15150" y="55427"/>
                  </a:lnTo>
                  <a:lnTo>
                    <a:pt x="48000" y="67929"/>
                  </a:lnTo>
                  <a:lnTo>
                    <a:pt x="105913" y="77045"/>
                  </a:lnTo>
                  <a:lnTo>
                    <a:pt x="142743" y="89802"/>
                  </a:lnTo>
                  <a:lnTo>
                    <a:pt x="170293" y="108400"/>
                  </a:lnTo>
                  <a:lnTo>
                    <a:pt x="187685" y="134318"/>
                  </a:lnTo>
                  <a:lnTo>
                    <a:pt x="190070" y="154049"/>
                  </a:lnTo>
                  <a:lnTo>
                    <a:pt x="189069" y="164224"/>
                  </a:lnTo>
                  <a:lnTo>
                    <a:pt x="183721" y="173347"/>
                  </a:lnTo>
                  <a:lnTo>
                    <a:pt x="165302" y="189722"/>
                  </a:lnTo>
                  <a:lnTo>
                    <a:pt x="141518" y="198560"/>
                  </a:lnTo>
                  <a:lnTo>
                    <a:pt x="116519" y="201318"/>
                  </a:lnTo>
                  <a:lnTo>
                    <a:pt x="71252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58217" y="2302294"/>
              <a:ext cx="155233" cy="168993"/>
            </a:xfrm>
            <a:custGeom>
              <a:avLst/>
              <a:gdLst/>
              <a:ahLst/>
              <a:cxnLst/>
              <a:rect l="0" t="0" r="0" b="0"/>
              <a:pathLst>
                <a:path w="155233" h="168993">
                  <a:moveTo>
                    <a:pt x="0" y="87675"/>
                  </a:moveTo>
                  <a:lnTo>
                    <a:pt x="55141" y="73020"/>
                  </a:lnTo>
                  <a:lnTo>
                    <a:pt x="114756" y="56008"/>
                  </a:lnTo>
                  <a:lnTo>
                    <a:pt x="135231" y="47864"/>
                  </a:lnTo>
                  <a:lnTo>
                    <a:pt x="152129" y="36446"/>
                  </a:lnTo>
                  <a:lnTo>
                    <a:pt x="155232" y="30125"/>
                  </a:lnTo>
                  <a:lnTo>
                    <a:pt x="154961" y="23572"/>
                  </a:lnTo>
                  <a:lnTo>
                    <a:pt x="152440" y="16864"/>
                  </a:lnTo>
                  <a:lnTo>
                    <a:pt x="137162" y="6290"/>
                  </a:lnTo>
                  <a:lnTo>
                    <a:pt x="126536" y="1833"/>
                  </a:lnTo>
                  <a:lnTo>
                    <a:pt x="102252" y="0"/>
                  </a:lnTo>
                  <a:lnTo>
                    <a:pt x="54123" y="8355"/>
                  </a:lnTo>
                  <a:lnTo>
                    <a:pt x="27085" y="23488"/>
                  </a:lnTo>
                  <a:lnTo>
                    <a:pt x="14768" y="39260"/>
                  </a:lnTo>
                  <a:lnTo>
                    <a:pt x="6564" y="59138"/>
                  </a:lnTo>
                  <a:lnTo>
                    <a:pt x="2917" y="83571"/>
                  </a:lnTo>
                  <a:lnTo>
                    <a:pt x="7536" y="106908"/>
                  </a:lnTo>
                  <a:lnTo>
                    <a:pt x="23290" y="136657"/>
                  </a:lnTo>
                  <a:lnTo>
                    <a:pt x="37257" y="151558"/>
                  </a:lnTo>
                  <a:lnTo>
                    <a:pt x="55163" y="162081"/>
                  </a:lnTo>
                  <a:lnTo>
                    <a:pt x="90564" y="168992"/>
                  </a:lnTo>
                  <a:lnTo>
                    <a:pt x="136871" y="1613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85132" y="2095171"/>
              <a:ext cx="167967" cy="452726"/>
            </a:xfrm>
            <a:custGeom>
              <a:avLst/>
              <a:gdLst/>
              <a:ahLst/>
              <a:cxnLst/>
              <a:rect l="0" t="0" r="0" b="0"/>
              <a:pathLst>
                <a:path w="167967" h="452726">
                  <a:moveTo>
                    <a:pt x="167966" y="0"/>
                  </a:moveTo>
                  <a:lnTo>
                    <a:pt x="143919" y="9575"/>
                  </a:lnTo>
                  <a:lnTo>
                    <a:pt x="108373" y="39403"/>
                  </a:lnTo>
                  <a:lnTo>
                    <a:pt x="66197" y="95442"/>
                  </a:lnTo>
                  <a:lnTo>
                    <a:pt x="34216" y="150608"/>
                  </a:lnTo>
                  <a:lnTo>
                    <a:pt x="12085" y="204185"/>
                  </a:lnTo>
                  <a:lnTo>
                    <a:pt x="1994" y="259828"/>
                  </a:lnTo>
                  <a:lnTo>
                    <a:pt x="0" y="315879"/>
                  </a:lnTo>
                  <a:lnTo>
                    <a:pt x="2068" y="341602"/>
                  </a:lnTo>
                  <a:lnTo>
                    <a:pt x="10785" y="360833"/>
                  </a:lnTo>
                  <a:lnTo>
                    <a:pt x="49017" y="406737"/>
                  </a:lnTo>
                  <a:lnTo>
                    <a:pt x="75400" y="428050"/>
                  </a:lnTo>
                  <a:lnTo>
                    <a:pt x="111033" y="443594"/>
                  </a:lnTo>
                  <a:lnTo>
                    <a:pt x="167966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89969" y="2326798"/>
              <a:ext cx="73700" cy="126342"/>
            </a:xfrm>
            <a:custGeom>
              <a:avLst/>
              <a:gdLst/>
              <a:ahLst/>
              <a:cxnLst/>
              <a:rect l="0" t="0" r="0" b="0"/>
              <a:pathLst>
                <a:path w="73700" h="126342">
                  <a:moveTo>
                    <a:pt x="0" y="0"/>
                  </a:moveTo>
                  <a:lnTo>
                    <a:pt x="14572" y="42691"/>
                  </a:lnTo>
                  <a:lnTo>
                    <a:pt x="46156" y="86427"/>
                  </a:lnTo>
                  <a:lnTo>
                    <a:pt x="67565" y="112435"/>
                  </a:lnTo>
                  <a:lnTo>
                    <a:pt x="73699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68911" y="2337326"/>
              <a:ext cx="178986" cy="305328"/>
            </a:xfrm>
            <a:custGeom>
              <a:avLst/>
              <a:gdLst/>
              <a:ahLst/>
              <a:cxnLst/>
              <a:rect l="0" t="0" r="0" b="0"/>
              <a:pathLst>
                <a:path w="178986" h="305328">
                  <a:moveTo>
                    <a:pt x="178985" y="0"/>
                  </a:moveTo>
                  <a:lnTo>
                    <a:pt x="162174" y="19151"/>
                  </a:lnTo>
                  <a:lnTo>
                    <a:pt x="129487" y="73217"/>
                  </a:lnTo>
                  <a:lnTo>
                    <a:pt x="94709" y="129398"/>
                  </a:lnTo>
                  <a:lnTo>
                    <a:pt x="66672" y="183098"/>
                  </a:lnTo>
                  <a:lnTo>
                    <a:pt x="38603" y="238765"/>
                  </a:lnTo>
                  <a:lnTo>
                    <a:pt x="13648" y="28546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11067" y="2179399"/>
              <a:ext cx="204308" cy="463255"/>
            </a:xfrm>
            <a:custGeom>
              <a:avLst/>
              <a:gdLst/>
              <a:ahLst/>
              <a:cxnLst/>
              <a:rect l="0" t="0" r="0" b="0"/>
              <a:pathLst>
                <a:path w="204308" h="463255">
                  <a:moveTo>
                    <a:pt x="0" y="0"/>
                  </a:moveTo>
                  <a:lnTo>
                    <a:pt x="22357" y="5589"/>
                  </a:lnTo>
                  <a:lnTo>
                    <a:pt x="84342" y="48468"/>
                  </a:lnTo>
                  <a:lnTo>
                    <a:pt x="125433" y="87259"/>
                  </a:lnTo>
                  <a:lnTo>
                    <a:pt x="168376" y="142451"/>
                  </a:lnTo>
                  <a:lnTo>
                    <a:pt x="195135" y="200559"/>
                  </a:lnTo>
                  <a:lnTo>
                    <a:pt x="204307" y="238669"/>
                  </a:lnTo>
                  <a:lnTo>
                    <a:pt x="195245" y="299928"/>
                  </a:lnTo>
                  <a:lnTo>
                    <a:pt x="173834" y="353609"/>
                  </a:lnTo>
                  <a:lnTo>
                    <a:pt x="134575" y="410037"/>
                  </a:lnTo>
                  <a:lnTo>
                    <a:pt x="73699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21720" y="232679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21720" y="2411026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0"/>
                  </a:moveTo>
                  <a:lnTo>
                    <a:pt x="67725" y="5589"/>
                  </a:lnTo>
                  <a:lnTo>
                    <a:pt x="12153" y="1821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11274" y="2263626"/>
              <a:ext cx="200043" cy="331111"/>
            </a:xfrm>
            <a:custGeom>
              <a:avLst/>
              <a:gdLst/>
              <a:ahLst/>
              <a:cxnLst/>
              <a:rect l="0" t="0" r="0" b="0"/>
              <a:pathLst>
                <a:path w="200043" h="331111">
                  <a:moveTo>
                    <a:pt x="0" y="31586"/>
                  </a:moveTo>
                  <a:lnTo>
                    <a:pt x="19128" y="91527"/>
                  </a:lnTo>
                  <a:lnTo>
                    <a:pt x="49804" y="143652"/>
                  </a:lnTo>
                  <a:lnTo>
                    <a:pt x="77342" y="204414"/>
                  </a:lnTo>
                  <a:lnTo>
                    <a:pt x="105311" y="259571"/>
                  </a:lnTo>
                  <a:lnTo>
                    <a:pt x="139068" y="322945"/>
                  </a:lnTo>
                  <a:lnTo>
                    <a:pt x="145355" y="331110"/>
                  </a:lnTo>
                  <a:lnTo>
                    <a:pt x="149546" y="330704"/>
                  </a:lnTo>
                  <a:lnTo>
                    <a:pt x="152340" y="324585"/>
                  </a:lnTo>
                  <a:lnTo>
                    <a:pt x="158362" y="265099"/>
                  </a:lnTo>
                  <a:lnTo>
                    <a:pt x="169235" y="207130"/>
                  </a:lnTo>
                  <a:lnTo>
                    <a:pt x="176096" y="156909"/>
                  </a:lnTo>
                  <a:lnTo>
                    <a:pt x="181249" y="108103"/>
                  </a:lnTo>
                  <a:lnTo>
                    <a:pt x="187881" y="49690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77375" y="2329604"/>
              <a:ext cx="197030" cy="236633"/>
            </a:xfrm>
            <a:custGeom>
              <a:avLst/>
              <a:gdLst/>
              <a:ahLst/>
              <a:cxnLst/>
              <a:rect l="0" t="0" r="0" b="0"/>
              <a:pathLst>
                <a:path w="197030" h="236633">
                  <a:moveTo>
                    <a:pt x="7640" y="70893"/>
                  </a:moveTo>
                  <a:lnTo>
                    <a:pt x="25621" y="86534"/>
                  </a:lnTo>
                  <a:lnTo>
                    <a:pt x="42538" y="94612"/>
                  </a:lnTo>
                  <a:lnTo>
                    <a:pt x="77382" y="100148"/>
                  </a:lnTo>
                  <a:lnTo>
                    <a:pt x="137143" y="93613"/>
                  </a:lnTo>
                  <a:lnTo>
                    <a:pt x="172743" y="83214"/>
                  </a:lnTo>
                  <a:lnTo>
                    <a:pt x="190594" y="72080"/>
                  </a:lnTo>
                  <a:lnTo>
                    <a:pt x="195120" y="64665"/>
                  </a:lnTo>
                  <a:lnTo>
                    <a:pt x="197029" y="47068"/>
                  </a:lnTo>
                  <a:lnTo>
                    <a:pt x="193561" y="38632"/>
                  </a:lnTo>
                  <a:lnTo>
                    <a:pt x="180349" y="23020"/>
                  </a:lnTo>
                  <a:lnTo>
                    <a:pt x="153180" y="6665"/>
                  </a:lnTo>
                  <a:lnTo>
                    <a:pt x="117314" y="0"/>
                  </a:lnTo>
                  <a:lnTo>
                    <a:pt x="82640" y="3614"/>
                  </a:lnTo>
                  <a:lnTo>
                    <a:pt x="50139" y="17683"/>
                  </a:lnTo>
                  <a:lnTo>
                    <a:pt x="23872" y="36670"/>
                  </a:lnTo>
                  <a:lnTo>
                    <a:pt x="11734" y="56463"/>
                  </a:lnTo>
                  <a:lnTo>
                    <a:pt x="3610" y="80857"/>
                  </a:lnTo>
                  <a:lnTo>
                    <a:pt x="0" y="107297"/>
                  </a:lnTo>
                  <a:lnTo>
                    <a:pt x="4634" y="131526"/>
                  </a:lnTo>
                  <a:lnTo>
                    <a:pt x="27132" y="185202"/>
                  </a:lnTo>
                  <a:lnTo>
                    <a:pt x="43209" y="202026"/>
                  </a:lnTo>
                  <a:lnTo>
                    <a:pt x="82127" y="223484"/>
                  </a:lnTo>
                  <a:lnTo>
                    <a:pt x="115498" y="234128"/>
                  </a:lnTo>
                  <a:lnTo>
                    <a:pt x="156711" y="236632"/>
                  </a:lnTo>
                  <a:lnTo>
                    <a:pt x="186625" y="228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58757" y="2379440"/>
              <a:ext cx="105286" cy="161921"/>
            </a:xfrm>
            <a:custGeom>
              <a:avLst/>
              <a:gdLst/>
              <a:ahLst/>
              <a:cxnLst/>
              <a:rect l="0" t="0" r="0" b="0"/>
              <a:pathLst>
                <a:path w="105286" h="161921">
                  <a:moveTo>
                    <a:pt x="0" y="73699"/>
                  </a:moveTo>
                  <a:lnTo>
                    <a:pt x="49498" y="128787"/>
                  </a:lnTo>
                  <a:lnTo>
                    <a:pt x="72601" y="161920"/>
                  </a:lnTo>
                  <a:lnTo>
                    <a:pt x="28760" y="101274"/>
                  </a:lnTo>
                  <a:lnTo>
                    <a:pt x="19411" y="82445"/>
                  </a:lnTo>
                  <a:lnTo>
                    <a:pt x="13160" y="46525"/>
                  </a:lnTo>
                  <a:lnTo>
                    <a:pt x="15792" y="36866"/>
                  </a:lnTo>
                  <a:lnTo>
                    <a:pt x="21056" y="29257"/>
                  </a:lnTo>
                  <a:lnTo>
                    <a:pt x="36264" y="17682"/>
                  </a:lnTo>
                  <a:lnTo>
                    <a:pt x="64557" y="575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58017" y="2189927"/>
              <a:ext cx="48181" cy="379027"/>
            </a:xfrm>
            <a:custGeom>
              <a:avLst/>
              <a:gdLst/>
              <a:ahLst/>
              <a:cxnLst/>
              <a:rect l="0" t="0" r="0" b="0"/>
              <a:pathLst>
                <a:path w="48181" h="379027">
                  <a:moveTo>
                    <a:pt x="6066" y="0"/>
                  </a:moveTo>
                  <a:lnTo>
                    <a:pt x="0" y="34792"/>
                  </a:lnTo>
                  <a:lnTo>
                    <a:pt x="3749" y="81408"/>
                  </a:lnTo>
                  <a:lnTo>
                    <a:pt x="6549" y="139155"/>
                  </a:lnTo>
                  <a:lnTo>
                    <a:pt x="13098" y="199549"/>
                  </a:lnTo>
                  <a:lnTo>
                    <a:pt x="16728" y="252668"/>
                  </a:lnTo>
                  <a:lnTo>
                    <a:pt x="27843" y="309483"/>
                  </a:lnTo>
                  <a:lnTo>
                    <a:pt x="37865" y="349842"/>
                  </a:lnTo>
                  <a:lnTo>
                    <a:pt x="4818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37741" y="2337440"/>
              <a:ext cx="284270" cy="20944"/>
            </a:xfrm>
            <a:custGeom>
              <a:avLst/>
              <a:gdLst/>
              <a:ahLst/>
              <a:cxnLst/>
              <a:rect l="0" t="0" r="0" b="0"/>
              <a:pathLst>
                <a:path w="284270" h="20944">
                  <a:moveTo>
                    <a:pt x="284269" y="20943"/>
                  </a:moveTo>
                  <a:lnTo>
                    <a:pt x="267502" y="9765"/>
                  </a:lnTo>
                  <a:lnTo>
                    <a:pt x="234718" y="2813"/>
                  </a:lnTo>
                  <a:lnTo>
                    <a:pt x="180548" y="464"/>
                  </a:lnTo>
                  <a:lnTo>
                    <a:pt x="117855" y="0"/>
                  </a:lnTo>
                  <a:lnTo>
                    <a:pt x="60065" y="5498"/>
                  </a:lnTo>
                  <a:lnTo>
                    <a:pt x="0" y="104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85181" y="2421554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7236" y="27556"/>
                  </a:lnTo>
                  <a:lnTo>
                    <a:pt x="12998" y="83779"/>
                  </a:lnTo>
                  <a:lnTo>
                    <a:pt x="21789" y="119970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95710" y="2337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07653" y="2368152"/>
              <a:ext cx="203913" cy="209299"/>
            </a:xfrm>
            <a:custGeom>
              <a:avLst/>
              <a:gdLst/>
              <a:ahLst/>
              <a:cxnLst/>
              <a:rect l="0" t="0" r="0" b="0"/>
              <a:pathLst>
                <a:path w="203913" h="209299">
                  <a:moveTo>
                    <a:pt x="151269" y="63930"/>
                  </a:moveTo>
                  <a:lnTo>
                    <a:pt x="121961" y="25557"/>
                  </a:lnTo>
                  <a:lnTo>
                    <a:pt x="96182" y="4337"/>
                  </a:lnTo>
                  <a:lnTo>
                    <a:pt x="86468" y="805"/>
                  </a:lnTo>
                  <a:lnTo>
                    <a:pt x="66317" y="0"/>
                  </a:lnTo>
                  <a:lnTo>
                    <a:pt x="35241" y="11713"/>
                  </a:lnTo>
                  <a:lnTo>
                    <a:pt x="20542" y="26685"/>
                  </a:lnTo>
                  <a:lnTo>
                    <a:pt x="10110" y="47377"/>
                  </a:lnTo>
                  <a:lnTo>
                    <a:pt x="0" y="89571"/>
                  </a:lnTo>
                  <a:lnTo>
                    <a:pt x="5878" y="136456"/>
                  </a:lnTo>
                  <a:lnTo>
                    <a:pt x="12951" y="156995"/>
                  </a:lnTo>
                  <a:lnTo>
                    <a:pt x="23894" y="173923"/>
                  </a:lnTo>
                  <a:lnTo>
                    <a:pt x="54387" y="196606"/>
                  </a:lnTo>
                  <a:lnTo>
                    <a:pt x="93057" y="206967"/>
                  </a:lnTo>
                  <a:lnTo>
                    <a:pt x="146876" y="209298"/>
                  </a:lnTo>
                  <a:lnTo>
                    <a:pt x="179213" y="202669"/>
                  </a:lnTo>
                  <a:lnTo>
                    <a:pt x="203912" y="190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99842" y="2440098"/>
              <a:ext cx="248636" cy="183695"/>
            </a:xfrm>
            <a:custGeom>
              <a:avLst/>
              <a:gdLst/>
              <a:ahLst/>
              <a:cxnLst/>
              <a:rect l="0" t="0" r="0" b="0"/>
              <a:pathLst>
                <a:path w="248636" h="183695">
                  <a:moveTo>
                    <a:pt x="122293" y="97269"/>
                  </a:moveTo>
                  <a:lnTo>
                    <a:pt x="127882" y="80502"/>
                  </a:lnTo>
                  <a:lnTo>
                    <a:pt x="127506" y="62911"/>
                  </a:lnTo>
                  <a:lnTo>
                    <a:pt x="122270" y="43394"/>
                  </a:lnTo>
                  <a:lnTo>
                    <a:pt x="112144" y="23022"/>
                  </a:lnTo>
                  <a:lnTo>
                    <a:pt x="96726" y="8509"/>
                  </a:lnTo>
                  <a:lnTo>
                    <a:pt x="87701" y="3001"/>
                  </a:lnTo>
                  <a:lnTo>
                    <a:pt x="68314" y="0"/>
                  </a:lnTo>
                  <a:lnTo>
                    <a:pt x="58231" y="838"/>
                  </a:lnTo>
                  <a:lnTo>
                    <a:pt x="40788" y="11127"/>
                  </a:lnTo>
                  <a:lnTo>
                    <a:pt x="10527" y="46328"/>
                  </a:lnTo>
                  <a:lnTo>
                    <a:pt x="2429" y="69560"/>
                  </a:lnTo>
                  <a:lnTo>
                    <a:pt x="0" y="95483"/>
                  </a:lnTo>
                  <a:lnTo>
                    <a:pt x="6379" y="135215"/>
                  </a:lnTo>
                  <a:lnTo>
                    <a:pt x="16573" y="158588"/>
                  </a:lnTo>
                  <a:lnTo>
                    <a:pt x="32023" y="174435"/>
                  </a:lnTo>
                  <a:lnTo>
                    <a:pt x="41055" y="180299"/>
                  </a:lnTo>
                  <a:lnTo>
                    <a:pt x="60451" y="183694"/>
                  </a:lnTo>
                  <a:lnTo>
                    <a:pt x="101498" y="176342"/>
                  </a:lnTo>
                  <a:lnTo>
                    <a:pt x="119290" y="163998"/>
                  </a:lnTo>
                  <a:lnTo>
                    <a:pt x="133826" y="146814"/>
                  </a:lnTo>
                  <a:lnTo>
                    <a:pt x="156596" y="96862"/>
                  </a:lnTo>
                  <a:lnTo>
                    <a:pt x="157816" y="76031"/>
                  </a:lnTo>
                  <a:lnTo>
                    <a:pt x="156798" y="62094"/>
                  </a:lnTo>
                  <a:lnTo>
                    <a:pt x="158164" y="63291"/>
                  </a:lnTo>
                  <a:lnTo>
                    <a:pt x="180396" y="98557"/>
                  </a:lnTo>
                  <a:lnTo>
                    <a:pt x="201249" y="120008"/>
                  </a:lnTo>
                  <a:lnTo>
                    <a:pt x="232906" y="135209"/>
                  </a:lnTo>
                  <a:lnTo>
                    <a:pt x="248635" y="139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48477" y="2158342"/>
              <a:ext cx="84229" cy="484312"/>
            </a:xfrm>
            <a:custGeom>
              <a:avLst/>
              <a:gdLst/>
              <a:ahLst/>
              <a:cxnLst/>
              <a:rect l="0" t="0" r="0" b="0"/>
              <a:pathLst>
                <a:path w="84229" h="484312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12998" y="165890"/>
                  </a:lnTo>
                  <a:lnTo>
                    <a:pt x="25054" y="221241"/>
                  </a:lnTo>
                  <a:lnTo>
                    <a:pt x="31465" y="278925"/>
                  </a:lnTo>
                  <a:lnTo>
                    <a:pt x="46070" y="341797"/>
                  </a:lnTo>
                  <a:lnTo>
                    <a:pt x="59749" y="404080"/>
                  </a:lnTo>
                  <a:lnTo>
                    <a:pt x="73717" y="456418"/>
                  </a:lnTo>
                  <a:lnTo>
                    <a:pt x="84228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38973" y="2404960"/>
              <a:ext cx="199101" cy="273190"/>
            </a:xfrm>
            <a:custGeom>
              <a:avLst/>
              <a:gdLst/>
              <a:ahLst/>
              <a:cxnLst/>
              <a:rect l="0" t="0" r="0" b="0"/>
              <a:pathLst>
                <a:path w="199101" h="273190">
                  <a:moveTo>
                    <a:pt x="135929" y="6066"/>
                  </a:moveTo>
                  <a:lnTo>
                    <a:pt x="103477" y="0"/>
                  </a:lnTo>
                  <a:lnTo>
                    <a:pt x="82901" y="2590"/>
                  </a:lnTo>
                  <a:lnTo>
                    <a:pt x="65178" y="10760"/>
                  </a:lnTo>
                  <a:lnTo>
                    <a:pt x="21457" y="42948"/>
                  </a:lnTo>
                  <a:lnTo>
                    <a:pt x="9793" y="61062"/>
                  </a:lnTo>
                  <a:lnTo>
                    <a:pt x="2239" y="96580"/>
                  </a:lnTo>
                  <a:lnTo>
                    <a:pt x="0" y="136740"/>
                  </a:lnTo>
                  <a:lnTo>
                    <a:pt x="14885" y="191062"/>
                  </a:lnTo>
                  <a:lnTo>
                    <a:pt x="28964" y="224656"/>
                  </a:lnTo>
                  <a:lnTo>
                    <a:pt x="45105" y="242037"/>
                  </a:lnTo>
                  <a:lnTo>
                    <a:pt x="84063" y="263854"/>
                  </a:lnTo>
                  <a:lnTo>
                    <a:pt x="104688" y="271936"/>
                  </a:lnTo>
                  <a:lnTo>
                    <a:pt x="125554" y="273189"/>
                  </a:lnTo>
                  <a:lnTo>
                    <a:pt x="167544" y="264461"/>
                  </a:lnTo>
                  <a:lnTo>
                    <a:pt x="182345" y="255049"/>
                  </a:lnTo>
                  <a:lnTo>
                    <a:pt x="199100" y="237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06487" y="2168870"/>
              <a:ext cx="242157" cy="421141"/>
            </a:xfrm>
            <a:custGeom>
              <a:avLst/>
              <a:gdLst/>
              <a:ahLst/>
              <a:cxnLst/>
              <a:rect l="0" t="0" r="0" b="0"/>
              <a:pathLst>
                <a:path w="242157" h="421141">
                  <a:moveTo>
                    <a:pt x="0" y="0"/>
                  </a:moveTo>
                  <a:lnTo>
                    <a:pt x="11453" y="59358"/>
                  </a:lnTo>
                  <a:lnTo>
                    <a:pt x="28198" y="115311"/>
                  </a:lnTo>
                  <a:lnTo>
                    <a:pt x="45639" y="168390"/>
                  </a:lnTo>
                  <a:lnTo>
                    <a:pt x="63173" y="224209"/>
                  </a:lnTo>
                  <a:lnTo>
                    <a:pt x="80719" y="286802"/>
                  </a:lnTo>
                  <a:lnTo>
                    <a:pt x="91248" y="338442"/>
                  </a:lnTo>
                  <a:lnTo>
                    <a:pt x="99436" y="383249"/>
                  </a:lnTo>
                  <a:lnTo>
                    <a:pt x="97616" y="407809"/>
                  </a:lnTo>
                  <a:lnTo>
                    <a:pt x="95493" y="412253"/>
                  </a:lnTo>
                  <a:lnTo>
                    <a:pt x="92908" y="411706"/>
                  </a:lnTo>
                  <a:lnTo>
                    <a:pt x="86916" y="401739"/>
                  </a:lnTo>
                  <a:lnTo>
                    <a:pt x="78136" y="375227"/>
                  </a:lnTo>
                  <a:lnTo>
                    <a:pt x="76184" y="338256"/>
                  </a:lnTo>
                  <a:lnTo>
                    <a:pt x="83664" y="300006"/>
                  </a:lnTo>
                  <a:lnTo>
                    <a:pt x="94116" y="281125"/>
                  </a:lnTo>
                  <a:lnTo>
                    <a:pt x="109680" y="268054"/>
                  </a:lnTo>
                  <a:lnTo>
                    <a:pt x="118743" y="262931"/>
                  </a:lnTo>
                  <a:lnTo>
                    <a:pt x="138173" y="260358"/>
                  </a:lnTo>
                  <a:lnTo>
                    <a:pt x="157337" y="264283"/>
                  </a:lnTo>
                  <a:lnTo>
                    <a:pt x="201582" y="292354"/>
                  </a:lnTo>
                  <a:lnTo>
                    <a:pt x="226495" y="318250"/>
                  </a:lnTo>
                  <a:lnTo>
                    <a:pt x="235195" y="341096"/>
                  </a:lnTo>
                  <a:lnTo>
                    <a:pt x="241240" y="402974"/>
                  </a:lnTo>
                  <a:lnTo>
                    <a:pt x="24215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37228" y="2457128"/>
              <a:ext cx="195684" cy="187845"/>
            </a:xfrm>
            <a:custGeom>
              <a:avLst/>
              <a:gdLst/>
              <a:ahLst/>
              <a:cxnLst/>
              <a:rect l="0" t="0" r="0" b="0"/>
              <a:pathLst>
                <a:path w="195684" h="187845">
                  <a:moveTo>
                    <a:pt x="143041" y="48654"/>
                  </a:moveTo>
                  <a:lnTo>
                    <a:pt x="133466" y="24607"/>
                  </a:lnTo>
                  <a:lnTo>
                    <a:pt x="122798" y="10281"/>
                  </a:lnTo>
                  <a:lnTo>
                    <a:pt x="104018" y="2353"/>
                  </a:lnTo>
                  <a:lnTo>
                    <a:pt x="81244" y="0"/>
                  </a:lnTo>
                  <a:lnTo>
                    <a:pt x="59424" y="2853"/>
                  </a:lnTo>
                  <a:lnTo>
                    <a:pt x="41147" y="11140"/>
                  </a:lnTo>
                  <a:lnTo>
                    <a:pt x="32998" y="16626"/>
                  </a:lnTo>
                  <a:lnTo>
                    <a:pt x="10350" y="46703"/>
                  </a:lnTo>
                  <a:lnTo>
                    <a:pt x="0" y="90840"/>
                  </a:lnTo>
                  <a:lnTo>
                    <a:pt x="4908" y="141345"/>
                  </a:lnTo>
                  <a:lnTo>
                    <a:pt x="10679" y="163549"/>
                  </a:lnTo>
                  <a:lnTo>
                    <a:pt x="16195" y="172044"/>
                  </a:lnTo>
                  <a:lnTo>
                    <a:pt x="31683" y="184602"/>
                  </a:lnTo>
                  <a:lnTo>
                    <a:pt x="50265" y="187844"/>
                  </a:lnTo>
                  <a:lnTo>
                    <a:pt x="60133" y="187071"/>
                  </a:lnTo>
                  <a:lnTo>
                    <a:pt x="77337" y="176853"/>
                  </a:lnTo>
                  <a:lnTo>
                    <a:pt x="91613" y="160613"/>
                  </a:lnTo>
                  <a:lnTo>
                    <a:pt x="101857" y="141698"/>
                  </a:lnTo>
                  <a:lnTo>
                    <a:pt x="110729" y="95846"/>
                  </a:lnTo>
                  <a:lnTo>
                    <a:pt x="113311" y="98832"/>
                  </a:lnTo>
                  <a:lnTo>
                    <a:pt x="131449" y="134475"/>
                  </a:lnTo>
                  <a:lnTo>
                    <a:pt x="139993" y="139793"/>
                  </a:lnTo>
                  <a:lnTo>
                    <a:pt x="161963" y="142583"/>
                  </a:lnTo>
                  <a:lnTo>
                    <a:pt x="177967" y="139923"/>
                  </a:lnTo>
                  <a:lnTo>
                    <a:pt x="195683" y="132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60282" y="2438888"/>
              <a:ext cx="162144" cy="172180"/>
            </a:xfrm>
            <a:custGeom>
              <a:avLst/>
              <a:gdLst/>
              <a:ahLst/>
              <a:cxnLst/>
              <a:rect l="0" t="0" r="0" b="0"/>
              <a:pathLst>
                <a:path w="162144" h="172180">
                  <a:moveTo>
                    <a:pt x="14744" y="56365"/>
                  </a:moveTo>
                  <a:lnTo>
                    <a:pt x="9155" y="73133"/>
                  </a:lnTo>
                  <a:lnTo>
                    <a:pt x="12427" y="125881"/>
                  </a:lnTo>
                  <a:lnTo>
                    <a:pt x="12888" y="160281"/>
                  </a:lnTo>
                  <a:lnTo>
                    <a:pt x="11166" y="160738"/>
                  </a:lnTo>
                  <a:lnTo>
                    <a:pt x="8849" y="157532"/>
                  </a:lnTo>
                  <a:lnTo>
                    <a:pt x="0" y="130665"/>
                  </a:lnTo>
                  <a:lnTo>
                    <a:pt x="1147" y="93068"/>
                  </a:lnTo>
                  <a:lnTo>
                    <a:pt x="13185" y="39612"/>
                  </a:lnTo>
                  <a:lnTo>
                    <a:pt x="24190" y="16164"/>
                  </a:lnTo>
                  <a:lnTo>
                    <a:pt x="33909" y="8507"/>
                  </a:lnTo>
                  <a:lnTo>
                    <a:pt x="60307" y="0"/>
                  </a:lnTo>
                  <a:lnTo>
                    <a:pt x="72026" y="1241"/>
                  </a:lnTo>
                  <a:lnTo>
                    <a:pt x="91285" y="11979"/>
                  </a:lnTo>
                  <a:lnTo>
                    <a:pt x="130007" y="65786"/>
                  </a:lnTo>
                  <a:lnTo>
                    <a:pt x="152936" y="108789"/>
                  </a:lnTo>
                  <a:lnTo>
                    <a:pt x="162143" y="172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92879" y="2451106"/>
              <a:ext cx="226560" cy="370532"/>
            </a:xfrm>
            <a:custGeom>
              <a:avLst/>
              <a:gdLst/>
              <a:ahLst/>
              <a:cxnLst/>
              <a:rect l="0" t="0" r="0" b="0"/>
              <a:pathLst>
                <a:path w="226560" h="370532">
                  <a:moveTo>
                    <a:pt x="119059" y="75733"/>
                  </a:moveTo>
                  <a:lnTo>
                    <a:pt x="124648" y="58965"/>
                  </a:lnTo>
                  <a:lnTo>
                    <a:pt x="122535" y="26181"/>
                  </a:lnTo>
                  <a:lnTo>
                    <a:pt x="117867" y="16962"/>
                  </a:lnTo>
                  <a:lnTo>
                    <a:pt x="103321" y="3599"/>
                  </a:lnTo>
                  <a:lnTo>
                    <a:pt x="82039" y="0"/>
                  </a:lnTo>
                  <a:lnTo>
                    <a:pt x="59322" y="3469"/>
                  </a:lnTo>
                  <a:lnTo>
                    <a:pt x="41426" y="12810"/>
                  </a:lnTo>
                  <a:lnTo>
                    <a:pt x="18198" y="42401"/>
                  </a:lnTo>
                  <a:lnTo>
                    <a:pt x="2086" y="75216"/>
                  </a:lnTo>
                  <a:lnTo>
                    <a:pt x="0" y="96560"/>
                  </a:lnTo>
                  <a:lnTo>
                    <a:pt x="4143" y="117745"/>
                  </a:lnTo>
                  <a:lnTo>
                    <a:pt x="13782" y="138858"/>
                  </a:lnTo>
                  <a:lnTo>
                    <a:pt x="37953" y="164887"/>
                  </a:lnTo>
                  <a:lnTo>
                    <a:pt x="72930" y="181828"/>
                  </a:lnTo>
                  <a:lnTo>
                    <a:pt x="83627" y="182728"/>
                  </a:lnTo>
                  <a:lnTo>
                    <a:pt x="101751" y="177488"/>
                  </a:lnTo>
                  <a:lnTo>
                    <a:pt x="117606" y="161122"/>
                  </a:lnTo>
                  <a:lnTo>
                    <a:pt x="141258" y="118076"/>
                  </a:lnTo>
                  <a:lnTo>
                    <a:pt x="146726" y="116830"/>
                  </a:lnTo>
                  <a:lnTo>
                    <a:pt x="152712" y="121848"/>
                  </a:lnTo>
                  <a:lnTo>
                    <a:pt x="164431" y="143022"/>
                  </a:lnTo>
                  <a:lnTo>
                    <a:pt x="184606" y="204275"/>
                  </a:lnTo>
                  <a:lnTo>
                    <a:pt x="210775" y="267110"/>
                  </a:lnTo>
                  <a:lnTo>
                    <a:pt x="225912" y="304793"/>
                  </a:lnTo>
                  <a:lnTo>
                    <a:pt x="226559" y="316177"/>
                  </a:lnTo>
                  <a:lnTo>
                    <a:pt x="221039" y="338185"/>
                  </a:lnTo>
                  <a:lnTo>
                    <a:pt x="207667" y="353425"/>
                  </a:lnTo>
                  <a:lnTo>
                    <a:pt x="199187" y="359127"/>
                  </a:lnTo>
                  <a:lnTo>
                    <a:pt x="164898" y="367152"/>
                  </a:lnTo>
                  <a:lnTo>
                    <a:pt x="104154" y="369864"/>
                  </a:lnTo>
                  <a:lnTo>
                    <a:pt x="45881" y="370399"/>
                  </a:lnTo>
                  <a:lnTo>
                    <a:pt x="3245" y="370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69865" y="2404793"/>
              <a:ext cx="252685" cy="290503"/>
            </a:xfrm>
            <a:custGeom>
              <a:avLst/>
              <a:gdLst/>
              <a:ahLst/>
              <a:cxnLst/>
              <a:rect l="0" t="0" r="0" b="0"/>
              <a:pathLst>
                <a:path w="252685" h="290503">
                  <a:moveTo>
                    <a:pt x="0" y="100989"/>
                  </a:moveTo>
                  <a:lnTo>
                    <a:pt x="16768" y="95400"/>
                  </a:lnTo>
                  <a:lnTo>
                    <a:pt x="75446" y="99444"/>
                  </a:lnTo>
                  <a:lnTo>
                    <a:pt x="130196" y="100684"/>
                  </a:lnTo>
                  <a:lnTo>
                    <a:pt x="154962" y="94614"/>
                  </a:lnTo>
                  <a:lnTo>
                    <a:pt x="166479" y="89720"/>
                  </a:lnTo>
                  <a:lnTo>
                    <a:pt x="182396" y="74924"/>
                  </a:lnTo>
                  <a:lnTo>
                    <a:pt x="188277" y="66065"/>
                  </a:lnTo>
                  <a:lnTo>
                    <a:pt x="191693" y="46862"/>
                  </a:lnTo>
                  <a:lnTo>
                    <a:pt x="190966" y="36829"/>
                  </a:lnTo>
                  <a:lnTo>
                    <a:pt x="180800" y="19441"/>
                  </a:lnTo>
                  <a:lnTo>
                    <a:pt x="173176" y="11529"/>
                  </a:lnTo>
                  <a:lnTo>
                    <a:pt x="149107" y="2737"/>
                  </a:lnTo>
                  <a:lnTo>
                    <a:pt x="121252" y="0"/>
                  </a:lnTo>
                  <a:lnTo>
                    <a:pt x="97174" y="2682"/>
                  </a:lnTo>
                  <a:lnTo>
                    <a:pt x="77893" y="14013"/>
                  </a:lnTo>
                  <a:lnTo>
                    <a:pt x="33091" y="59900"/>
                  </a:lnTo>
                  <a:lnTo>
                    <a:pt x="12212" y="104311"/>
                  </a:lnTo>
                  <a:lnTo>
                    <a:pt x="6597" y="129372"/>
                  </a:lnTo>
                  <a:lnTo>
                    <a:pt x="15369" y="190384"/>
                  </a:lnTo>
                  <a:lnTo>
                    <a:pt x="30551" y="225742"/>
                  </a:lnTo>
                  <a:lnTo>
                    <a:pt x="55455" y="252857"/>
                  </a:lnTo>
                  <a:lnTo>
                    <a:pt x="90651" y="275708"/>
                  </a:lnTo>
                  <a:lnTo>
                    <a:pt x="136305" y="286119"/>
                  </a:lnTo>
                  <a:lnTo>
                    <a:pt x="195727" y="289636"/>
                  </a:lnTo>
                  <a:lnTo>
                    <a:pt x="252684" y="290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010735" y="2958507"/>
            <a:ext cx="6548727" cy="681907"/>
            <a:chOff x="1010735" y="2958507"/>
            <a:chExt cx="6548727" cy="681907"/>
          </a:xfrm>
        </p:grpSpPr>
        <p:sp>
          <p:nvSpPr>
            <p:cNvPr id="47" name="Freeform 46"/>
            <p:cNvSpPr/>
            <p:nvPr/>
          </p:nvSpPr>
          <p:spPr>
            <a:xfrm>
              <a:off x="1010735" y="3348062"/>
              <a:ext cx="115815" cy="265363"/>
            </a:xfrm>
            <a:custGeom>
              <a:avLst/>
              <a:gdLst/>
              <a:ahLst/>
              <a:cxnLst/>
              <a:rect l="0" t="0" r="0" b="0"/>
              <a:pathLst>
                <a:path w="115815" h="265363">
                  <a:moveTo>
                    <a:pt x="0" y="84228"/>
                  </a:moveTo>
                  <a:lnTo>
                    <a:pt x="11453" y="141492"/>
                  </a:lnTo>
                  <a:lnTo>
                    <a:pt x="24749" y="196795"/>
                  </a:lnTo>
                  <a:lnTo>
                    <a:pt x="42138" y="252256"/>
                  </a:lnTo>
                  <a:lnTo>
                    <a:pt x="46804" y="265362"/>
                  </a:lnTo>
                  <a:lnTo>
                    <a:pt x="31039" y="206447"/>
                  </a:lnTo>
                  <a:lnTo>
                    <a:pt x="13966" y="148242"/>
                  </a:lnTo>
                  <a:lnTo>
                    <a:pt x="5828" y="114893"/>
                  </a:lnTo>
                  <a:lnTo>
                    <a:pt x="15268" y="54139"/>
                  </a:lnTo>
                  <a:lnTo>
                    <a:pt x="27843" y="35370"/>
                  </a:lnTo>
                  <a:lnTo>
                    <a:pt x="36110" y="27089"/>
                  </a:lnTo>
                  <a:lnTo>
                    <a:pt x="57773" y="1788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21305" y="3337533"/>
              <a:ext cx="155020" cy="202181"/>
            </a:xfrm>
            <a:custGeom>
              <a:avLst/>
              <a:gdLst/>
              <a:ahLst/>
              <a:cxnLst/>
              <a:rect l="0" t="0" r="0" b="0"/>
              <a:pathLst>
                <a:path w="155020" h="202181">
                  <a:moveTo>
                    <a:pt x="0" y="31586"/>
                  </a:moveTo>
                  <a:lnTo>
                    <a:pt x="0" y="80517"/>
                  </a:lnTo>
                  <a:lnTo>
                    <a:pt x="0" y="139647"/>
                  </a:lnTo>
                  <a:lnTo>
                    <a:pt x="11179" y="176688"/>
                  </a:lnTo>
                  <a:lnTo>
                    <a:pt x="26025" y="192782"/>
                  </a:lnTo>
                  <a:lnTo>
                    <a:pt x="34898" y="198711"/>
                  </a:lnTo>
                  <a:lnTo>
                    <a:pt x="57234" y="202180"/>
                  </a:lnTo>
                  <a:lnTo>
                    <a:pt x="81590" y="198653"/>
                  </a:lnTo>
                  <a:lnTo>
                    <a:pt x="104113" y="189286"/>
                  </a:lnTo>
                  <a:lnTo>
                    <a:pt x="130934" y="165269"/>
                  </a:lnTo>
                  <a:lnTo>
                    <a:pt x="148110" y="130337"/>
                  </a:lnTo>
                  <a:lnTo>
                    <a:pt x="155019" y="90351"/>
                  </a:lnTo>
                  <a:lnTo>
                    <a:pt x="149211" y="3239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484518" y="3337448"/>
              <a:ext cx="200042" cy="181970"/>
            </a:xfrm>
            <a:custGeom>
              <a:avLst/>
              <a:gdLst/>
              <a:ahLst/>
              <a:cxnLst/>
              <a:rect l="0" t="0" r="0" b="0"/>
              <a:pathLst>
                <a:path w="200042" h="181970">
                  <a:moveTo>
                    <a:pt x="0" y="94842"/>
                  </a:moveTo>
                  <a:lnTo>
                    <a:pt x="17958" y="155952"/>
                  </a:lnTo>
                  <a:lnTo>
                    <a:pt x="25858" y="181969"/>
                  </a:lnTo>
                  <a:lnTo>
                    <a:pt x="23970" y="176849"/>
                  </a:lnTo>
                  <a:lnTo>
                    <a:pt x="21440" y="120705"/>
                  </a:lnTo>
                  <a:lnTo>
                    <a:pt x="26722" y="66285"/>
                  </a:lnTo>
                  <a:lnTo>
                    <a:pt x="41323" y="32568"/>
                  </a:lnTo>
                  <a:lnTo>
                    <a:pt x="66056" y="5940"/>
                  </a:lnTo>
                  <a:lnTo>
                    <a:pt x="76792" y="1649"/>
                  </a:lnTo>
                  <a:lnTo>
                    <a:pt x="101200" y="0"/>
                  </a:lnTo>
                  <a:lnTo>
                    <a:pt x="135660" y="11239"/>
                  </a:lnTo>
                  <a:lnTo>
                    <a:pt x="162508" y="34975"/>
                  </a:lnTo>
                  <a:lnTo>
                    <a:pt x="179692" y="64236"/>
                  </a:lnTo>
                  <a:lnTo>
                    <a:pt x="196553" y="121241"/>
                  </a:lnTo>
                  <a:lnTo>
                    <a:pt x="200041" y="147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29432" y="3084849"/>
              <a:ext cx="144724" cy="427652"/>
            </a:xfrm>
            <a:custGeom>
              <a:avLst/>
              <a:gdLst/>
              <a:ahLst/>
              <a:cxnLst/>
              <a:rect l="0" t="0" r="0" b="0"/>
              <a:pathLst>
                <a:path w="144724" h="427652">
                  <a:moveTo>
                    <a:pt x="102609" y="0"/>
                  </a:moveTo>
                  <a:lnTo>
                    <a:pt x="59947" y="54115"/>
                  </a:lnTo>
                  <a:lnTo>
                    <a:pt x="26498" y="115054"/>
                  </a:lnTo>
                  <a:lnTo>
                    <a:pt x="12727" y="163292"/>
                  </a:lnTo>
                  <a:lnTo>
                    <a:pt x="2408" y="214629"/>
                  </a:lnTo>
                  <a:lnTo>
                    <a:pt x="0" y="265715"/>
                  </a:lnTo>
                  <a:lnTo>
                    <a:pt x="9074" y="325492"/>
                  </a:lnTo>
                  <a:lnTo>
                    <a:pt x="16584" y="351724"/>
                  </a:lnTo>
                  <a:lnTo>
                    <a:pt x="27721" y="371181"/>
                  </a:lnTo>
                  <a:lnTo>
                    <a:pt x="76783" y="417250"/>
                  </a:lnTo>
                  <a:lnTo>
                    <a:pt x="97760" y="425260"/>
                  </a:lnTo>
                  <a:lnTo>
                    <a:pt x="119171" y="427651"/>
                  </a:lnTo>
                  <a:lnTo>
                    <a:pt x="14472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89969" y="3274362"/>
              <a:ext cx="105285" cy="157929"/>
            </a:xfrm>
            <a:custGeom>
              <a:avLst/>
              <a:gdLst/>
              <a:ahLst/>
              <a:cxnLst/>
              <a:rect l="0" t="0" r="0" b="0"/>
              <a:pathLst>
                <a:path w="105285" h="157929">
                  <a:moveTo>
                    <a:pt x="105284" y="0"/>
                  </a:moveTo>
                  <a:lnTo>
                    <a:pt x="88517" y="11179"/>
                  </a:lnTo>
                  <a:lnTo>
                    <a:pt x="45692" y="73218"/>
                  </a:lnTo>
                  <a:lnTo>
                    <a:pt x="12580" y="13123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68911" y="3253305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0" y="0"/>
                  </a:moveTo>
                  <a:lnTo>
                    <a:pt x="26026" y="42692"/>
                  </a:lnTo>
                  <a:lnTo>
                    <a:pt x="81545" y="105336"/>
                  </a:lnTo>
                  <a:lnTo>
                    <a:pt x="126107" y="165341"/>
                  </a:lnTo>
                  <a:lnTo>
                    <a:pt x="137936" y="181110"/>
                  </a:lnTo>
                  <a:lnTo>
                    <a:pt x="14739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32124" y="3116435"/>
              <a:ext cx="181747" cy="505369"/>
            </a:xfrm>
            <a:custGeom>
              <a:avLst/>
              <a:gdLst/>
              <a:ahLst/>
              <a:cxnLst/>
              <a:rect l="0" t="0" r="0" b="0"/>
              <a:pathLst>
                <a:path w="181747" h="505369">
                  <a:moveTo>
                    <a:pt x="0" y="0"/>
                  </a:moveTo>
                  <a:lnTo>
                    <a:pt x="45781" y="55659"/>
                  </a:lnTo>
                  <a:lnTo>
                    <a:pt x="101374" y="111864"/>
                  </a:lnTo>
                  <a:lnTo>
                    <a:pt x="145151" y="170246"/>
                  </a:lnTo>
                  <a:lnTo>
                    <a:pt x="169442" y="224962"/>
                  </a:lnTo>
                  <a:lnTo>
                    <a:pt x="181746" y="272416"/>
                  </a:lnTo>
                  <a:lnTo>
                    <a:pt x="181622" y="323521"/>
                  </a:lnTo>
                  <a:lnTo>
                    <a:pt x="168587" y="370119"/>
                  </a:lnTo>
                  <a:lnTo>
                    <a:pt x="134817" y="426616"/>
                  </a:lnTo>
                  <a:lnTo>
                    <a:pt x="83094" y="484820"/>
                  </a:lnTo>
                  <a:lnTo>
                    <a:pt x="63171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32248" y="3190134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17959"/>
                  </a:lnTo>
                  <a:lnTo>
                    <a:pt x="16525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53305" y="3284891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1826" y="17958"/>
                  </a:lnTo>
                  <a:lnTo>
                    <a:pt x="22359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47799" y="2958507"/>
              <a:ext cx="247746" cy="407858"/>
            </a:xfrm>
            <a:custGeom>
              <a:avLst/>
              <a:gdLst/>
              <a:ahLst/>
              <a:cxnLst/>
              <a:rect l="0" t="0" r="0" b="0"/>
              <a:pathLst>
                <a:path w="247746" h="407858">
                  <a:moveTo>
                    <a:pt x="5589" y="0"/>
                  </a:moveTo>
                  <a:lnTo>
                    <a:pt x="0" y="16768"/>
                  </a:lnTo>
                  <a:lnTo>
                    <a:pt x="4442" y="69516"/>
                  </a:lnTo>
                  <a:lnTo>
                    <a:pt x="16584" y="132448"/>
                  </a:lnTo>
                  <a:lnTo>
                    <a:pt x="26784" y="188203"/>
                  </a:lnTo>
                  <a:lnTo>
                    <a:pt x="37216" y="241768"/>
                  </a:lnTo>
                  <a:lnTo>
                    <a:pt x="44596" y="294683"/>
                  </a:lnTo>
                  <a:lnTo>
                    <a:pt x="49902" y="344287"/>
                  </a:lnTo>
                  <a:lnTo>
                    <a:pt x="56586" y="402970"/>
                  </a:lnTo>
                  <a:lnTo>
                    <a:pt x="57135" y="407857"/>
                  </a:lnTo>
                  <a:lnTo>
                    <a:pt x="57744" y="400809"/>
                  </a:lnTo>
                  <a:lnTo>
                    <a:pt x="58136" y="350920"/>
                  </a:lnTo>
                  <a:lnTo>
                    <a:pt x="58213" y="294792"/>
                  </a:lnTo>
                  <a:lnTo>
                    <a:pt x="60563" y="269059"/>
                  </a:lnTo>
                  <a:lnTo>
                    <a:pt x="75040" y="241418"/>
                  </a:lnTo>
                  <a:lnTo>
                    <a:pt x="87539" y="225840"/>
                  </a:lnTo>
                  <a:lnTo>
                    <a:pt x="107132" y="217357"/>
                  </a:lnTo>
                  <a:lnTo>
                    <a:pt x="130268" y="214757"/>
                  </a:lnTo>
                  <a:lnTo>
                    <a:pt x="152249" y="217500"/>
                  </a:lnTo>
                  <a:lnTo>
                    <a:pt x="184355" y="231211"/>
                  </a:lnTo>
                  <a:lnTo>
                    <a:pt x="210505" y="250091"/>
                  </a:lnTo>
                  <a:lnTo>
                    <a:pt x="227482" y="276092"/>
                  </a:lnTo>
                  <a:lnTo>
                    <a:pt x="244268" y="331907"/>
                  </a:lnTo>
                  <a:lnTo>
                    <a:pt x="24774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72097" y="3148020"/>
              <a:ext cx="190580" cy="197155"/>
            </a:xfrm>
            <a:custGeom>
              <a:avLst/>
              <a:gdLst/>
              <a:ahLst/>
              <a:cxnLst/>
              <a:rect l="0" t="0" r="0" b="0"/>
              <a:pathLst>
                <a:path w="190580" h="197155">
                  <a:moveTo>
                    <a:pt x="91903" y="10529"/>
                  </a:moveTo>
                  <a:lnTo>
                    <a:pt x="54425" y="2196"/>
                  </a:lnTo>
                  <a:lnTo>
                    <a:pt x="42351" y="1464"/>
                  </a:lnTo>
                  <a:lnTo>
                    <a:pt x="33132" y="4486"/>
                  </a:lnTo>
                  <a:lnTo>
                    <a:pt x="25816" y="10009"/>
                  </a:lnTo>
                  <a:lnTo>
                    <a:pt x="14568" y="25506"/>
                  </a:lnTo>
                  <a:lnTo>
                    <a:pt x="2828" y="55131"/>
                  </a:lnTo>
                  <a:lnTo>
                    <a:pt x="0" y="91854"/>
                  </a:lnTo>
                  <a:lnTo>
                    <a:pt x="7220" y="125482"/>
                  </a:lnTo>
                  <a:lnTo>
                    <a:pt x="30028" y="165167"/>
                  </a:lnTo>
                  <a:lnTo>
                    <a:pt x="44516" y="179862"/>
                  </a:lnTo>
                  <a:lnTo>
                    <a:pt x="62653" y="190293"/>
                  </a:lnTo>
                  <a:lnTo>
                    <a:pt x="98184" y="197154"/>
                  </a:lnTo>
                  <a:lnTo>
                    <a:pt x="121601" y="192519"/>
                  </a:lnTo>
                  <a:lnTo>
                    <a:pt x="151395" y="176756"/>
                  </a:lnTo>
                  <a:lnTo>
                    <a:pt x="166307" y="162786"/>
                  </a:lnTo>
                  <a:lnTo>
                    <a:pt x="189337" y="115067"/>
                  </a:lnTo>
                  <a:lnTo>
                    <a:pt x="190579" y="94425"/>
                  </a:lnTo>
                  <a:lnTo>
                    <a:pt x="186061" y="73552"/>
                  </a:lnTo>
                  <a:lnTo>
                    <a:pt x="170364" y="43241"/>
                  </a:lnTo>
                  <a:lnTo>
                    <a:pt x="150895" y="20091"/>
                  </a:lnTo>
                  <a:lnTo>
                    <a:pt x="1234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90341" y="3152922"/>
              <a:ext cx="157929" cy="198974"/>
            </a:xfrm>
            <a:custGeom>
              <a:avLst/>
              <a:gdLst/>
              <a:ahLst/>
              <a:cxnLst/>
              <a:rect l="0" t="0" r="0" b="0"/>
              <a:pathLst>
                <a:path w="157929" h="198974">
                  <a:moveTo>
                    <a:pt x="0" y="47741"/>
                  </a:moveTo>
                  <a:lnTo>
                    <a:pt x="9576" y="71787"/>
                  </a:lnTo>
                  <a:lnTo>
                    <a:pt x="52998" y="129743"/>
                  </a:lnTo>
                  <a:lnTo>
                    <a:pt x="86614" y="175176"/>
                  </a:lnTo>
                  <a:lnTo>
                    <a:pt x="98063" y="198973"/>
                  </a:lnTo>
                  <a:lnTo>
                    <a:pt x="98131" y="197695"/>
                  </a:lnTo>
                  <a:lnTo>
                    <a:pt x="93917" y="186917"/>
                  </a:lnTo>
                  <a:lnTo>
                    <a:pt x="67377" y="131247"/>
                  </a:lnTo>
                  <a:lnTo>
                    <a:pt x="55900" y="86593"/>
                  </a:lnTo>
                  <a:lnTo>
                    <a:pt x="56728" y="49894"/>
                  </a:lnTo>
                  <a:lnTo>
                    <a:pt x="62647" y="28811"/>
                  </a:lnTo>
                  <a:lnTo>
                    <a:pt x="73077" y="11641"/>
                  </a:lnTo>
                  <a:lnTo>
                    <a:pt x="81473" y="6127"/>
                  </a:lnTo>
                  <a:lnTo>
                    <a:pt x="103281" y="0"/>
                  </a:lnTo>
                  <a:lnTo>
                    <a:pt x="157928" y="5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64082" y="3190134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5589" y="62093"/>
                  </a:lnTo>
                  <a:lnTo>
                    <a:pt x="21331" y="115671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74611" y="3105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90425" y="3160446"/>
              <a:ext cx="171668" cy="179373"/>
            </a:xfrm>
            <a:custGeom>
              <a:avLst/>
              <a:gdLst/>
              <a:ahLst/>
              <a:cxnLst/>
              <a:rect l="0" t="0" r="0" b="0"/>
              <a:pathLst>
                <a:path w="171668" h="179373">
                  <a:moveTo>
                    <a:pt x="0" y="19160"/>
                  </a:moveTo>
                  <a:lnTo>
                    <a:pt x="58616" y="19160"/>
                  </a:lnTo>
                  <a:lnTo>
                    <a:pt x="115214" y="7707"/>
                  </a:lnTo>
                  <a:lnTo>
                    <a:pt x="163398" y="0"/>
                  </a:lnTo>
                  <a:lnTo>
                    <a:pt x="169763" y="1707"/>
                  </a:lnTo>
                  <a:lnTo>
                    <a:pt x="171667" y="5185"/>
                  </a:lnTo>
                  <a:lnTo>
                    <a:pt x="170596" y="9844"/>
                  </a:lnTo>
                  <a:lnTo>
                    <a:pt x="122758" y="72911"/>
                  </a:lnTo>
                  <a:lnTo>
                    <a:pt x="67086" y="130912"/>
                  </a:lnTo>
                  <a:lnTo>
                    <a:pt x="51333" y="157947"/>
                  </a:lnTo>
                  <a:lnTo>
                    <a:pt x="51769" y="165497"/>
                  </a:lnTo>
                  <a:lnTo>
                    <a:pt x="55570" y="171700"/>
                  </a:lnTo>
                  <a:lnTo>
                    <a:pt x="61613" y="177005"/>
                  </a:lnTo>
                  <a:lnTo>
                    <a:pt x="69151" y="179372"/>
                  </a:lnTo>
                  <a:lnTo>
                    <a:pt x="131763" y="177442"/>
                  </a:lnTo>
                  <a:lnTo>
                    <a:pt x="157927" y="177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27263" y="3200663"/>
              <a:ext cx="168761" cy="171445"/>
            </a:xfrm>
            <a:custGeom>
              <a:avLst/>
              <a:gdLst/>
              <a:ahLst/>
              <a:cxnLst/>
              <a:rect l="0" t="0" r="0" b="0"/>
              <a:pathLst>
                <a:path w="168761" h="171445">
                  <a:moveTo>
                    <a:pt x="79016" y="10528"/>
                  </a:moveTo>
                  <a:lnTo>
                    <a:pt x="56659" y="10528"/>
                  </a:lnTo>
                  <a:lnTo>
                    <a:pt x="39444" y="16767"/>
                  </a:lnTo>
                  <a:lnTo>
                    <a:pt x="23994" y="28509"/>
                  </a:lnTo>
                  <a:lnTo>
                    <a:pt x="9328" y="45426"/>
                  </a:lnTo>
                  <a:lnTo>
                    <a:pt x="1251" y="70882"/>
                  </a:lnTo>
                  <a:lnTo>
                    <a:pt x="0" y="99353"/>
                  </a:lnTo>
                  <a:lnTo>
                    <a:pt x="7243" y="123706"/>
                  </a:lnTo>
                  <a:lnTo>
                    <a:pt x="24475" y="151557"/>
                  </a:lnTo>
                  <a:lnTo>
                    <a:pt x="40737" y="164065"/>
                  </a:lnTo>
                  <a:lnTo>
                    <a:pt x="49987" y="169038"/>
                  </a:lnTo>
                  <a:lnTo>
                    <a:pt x="75863" y="171444"/>
                  </a:lnTo>
                  <a:lnTo>
                    <a:pt x="104521" y="167444"/>
                  </a:lnTo>
                  <a:lnTo>
                    <a:pt x="139216" y="152038"/>
                  </a:lnTo>
                  <a:lnTo>
                    <a:pt x="156854" y="139323"/>
                  </a:lnTo>
                  <a:lnTo>
                    <a:pt x="166253" y="116513"/>
                  </a:lnTo>
                  <a:lnTo>
                    <a:pt x="168760" y="102242"/>
                  </a:lnTo>
                  <a:lnTo>
                    <a:pt x="165306" y="77026"/>
                  </a:lnTo>
                  <a:lnTo>
                    <a:pt x="138733" y="23835"/>
                  </a:lnTo>
                  <a:lnTo>
                    <a:pt x="1211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95792" y="3231493"/>
              <a:ext cx="168457" cy="140815"/>
            </a:xfrm>
            <a:custGeom>
              <a:avLst/>
              <a:gdLst/>
              <a:ahLst/>
              <a:cxnLst/>
              <a:rect l="0" t="0" r="0" b="0"/>
              <a:pathLst>
                <a:path w="168457" h="140815">
                  <a:moveTo>
                    <a:pt x="0" y="63926"/>
                  </a:moveTo>
                  <a:lnTo>
                    <a:pt x="11179" y="75105"/>
                  </a:lnTo>
                  <a:lnTo>
                    <a:pt x="34844" y="137144"/>
                  </a:lnTo>
                  <a:lnTo>
                    <a:pt x="36098" y="140814"/>
                  </a:lnTo>
                  <a:lnTo>
                    <a:pt x="17176" y="83875"/>
                  </a:lnTo>
                  <a:lnTo>
                    <a:pt x="6909" y="53070"/>
                  </a:lnTo>
                  <a:lnTo>
                    <a:pt x="9310" y="32195"/>
                  </a:lnTo>
                  <a:lnTo>
                    <a:pt x="13226" y="21715"/>
                  </a:lnTo>
                  <a:lnTo>
                    <a:pt x="26936" y="6951"/>
                  </a:lnTo>
                  <a:lnTo>
                    <a:pt x="35505" y="1377"/>
                  </a:lnTo>
                  <a:lnTo>
                    <a:pt x="44727" y="0"/>
                  </a:lnTo>
                  <a:lnTo>
                    <a:pt x="64333" y="4709"/>
                  </a:lnTo>
                  <a:lnTo>
                    <a:pt x="97110" y="26796"/>
                  </a:lnTo>
                  <a:lnTo>
                    <a:pt x="139109" y="68735"/>
                  </a:lnTo>
                  <a:lnTo>
                    <a:pt x="168456" y="127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95834" y="2969036"/>
              <a:ext cx="63172" cy="410612"/>
            </a:xfrm>
            <a:custGeom>
              <a:avLst/>
              <a:gdLst/>
              <a:ahLst/>
              <a:cxnLst/>
              <a:rect l="0" t="0" r="0" b="0"/>
              <a:pathLst>
                <a:path w="63172" h="410612">
                  <a:moveTo>
                    <a:pt x="0" y="0"/>
                  </a:moveTo>
                  <a:lnTo>
                    <a:pt x="3119" y="57264"/>
                  </a:lnTo>
                  <a:lnTo>
                    <a:pt x="8333" y="112893"/>
                  </a:lnTo>
                  <a:lnTo>
                    <a:pt x="12997" y="168761"/>
                  </a:lnTo>
                  <a:lnTo>
                    <a:pt x="25054" y="219079"/>
                  </a:lnTo>
                  <a:lnTo>
                    <a:pt x="35239" y="274442"/>
                  </a:lnTo>
                  <a:lnTo>
                    <a:pt x="45666" y="325941"/>
                  </a:lnTo>
                  <a:lnTo>
                    <a:pt x="58500" y="381755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22134" y="3116435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73092" y="8333"/>
                  </a:lnTo>
                  <a:lnTo>
                    <a:pt x="116425" y="18645"/>
                  </a:lnTo>
                  <a:lnTo>
                    <a:pt x="57663" y="3523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03840" y="3209285"/>
              <a:ext cx="202606" cy="167732"/>
            </a:xfrm>
            <a:custGeom>
              <a:avLst/>
              <a:gdLst/>
              <a:ahLst/>
              <a:cxnLst/>
              <a:rect l="0" t="0" r="0" b="0"/>
              <a:pathLst>
                <a:path w="202606" h="167732">
                  <a:moveTo>
                    <a:pt x="76263" y="75606"/>
                  </a:moveTo>
                  <a:lnTo>
                    <a:pt x="87441" y="64427"/>
                  </a:lnTo>
                  <a:lnTo>
                    <a:pt x="89565" y="57625"/>
                  </a:lnTo>
                  <a:lnTo>
                    <a:pt x="88804" y="40708"/>
                  </a:lnTo>
                  <a:lnTo>
                    <a:pt x="81447" y="24611"/>
                  </a:lnTo>
                  <a:lnTo>
                    <a:pt x="76210" y="17043"/>
                  </a:lnTo>
                  <a:lnTo>
                    <a:pt x="61031" y="5514"/>
                  </a:lnTo>
                  <a:lnTo>
                    <a:pt x="52071" y="802"/>
                  </a:lnTo>
                  <a:lnTo>
                    <a:pt x="42587" y="0"/>
                  </a:lnTo>
                  <a:lnTo>
                    <a:pt x="22692" y="5349"/>
                  </a:lnTo>
                  <a:lnTo>
                    <a:pt x="8390" y="18644"/>
                  </a:lnTo>
                  <a:lnTo>
                    <a:pt x="2938" y="27103"/>
                  </a:lnTo>
                  <a:lnTo>
                    <a:pt x="0" y="52099"/>
                  </a:lnTo>
                  <a:lnTo>
                    <a:pt x="7646" y="110217"/>
                  </a:lnTo>
                  <a:lnTo>
                    <a:pt x="22657" y="141493"/>
                  </a:lnTo>
                  <a:lnTo>
                    <a:pt x="38400" y="154802"/>
                  </a:lnTo>
                  <a:lnTo>
                    <a:pt x="47512" y="159989"/>
                  </a:lnTo>
                  <a:lnTo>
                    <a:pt x="57096" y="161107"/>
                  </a:lnTo>
                  <a:lnTo>
                    <a:pt x="77103" y="156110"/>
                  </a:lnTo>
                  <a:lnTo>
                    <a:pt x="94574" y="142971"/>
                  </a:lnTo>
                  <a:lnTo>
                    <a:pt x="108968" y="125433"/>
                  </a:lnTo>
                  <a:lnTo>
                    <a:pt x="119264" y="105940"/>
                  </a:lnTo>
                  <a:lnTo>
                    <a:pt x="121501" y="85579"/>
                  </a:lnTo>
                  <a:lnTo>
                    <a:pt x="120460" y="75235"/>
                  </a:lnTo>
                  <a:lnTo>
                    <a:pt x="120935" y="71849"/>
                  </a:lnTo>
                  <a:lnTo>
                    <a:pt x="122422" y="73102"/>
                  </a:lnTo>
                  <a:lnTo>
                    <a:pt x="139789" y="127682"/>
                  </a:lnTo>
                  <a:lnTo>
                    <a:pt x="147781" y="147884"/>
                  </a:lnTo>
                  <a:lnTo>
                    <a:pt x="159131" y="164661"/>
                  </a:lnTo>
                  <a:lnTo>
                    <a:pt x="165434" y="167731"/>
                  </a:lnTo>
                  <a:lnTo>
                    <a:pt x="171975" y="167439"/>
                  </a:lnTo>
                  <a:lnTo>
                    <a:pt x="202605" y="159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16974" y="3011150"/>
              <a:ext cx="94757" cy="368498"/>
            </a:xfrm>
            <a:custGeom>
              <a:avLst/>
              <a:gdLst/>
              <a:ahLst/>
              <a:cxnLst/>
              <a:rect l="0" t="0" r="0" b="0"/>
              <a:pathLst>
                <a:path w="94757" h="368498">
                  <a:moveTo>
                    <a:pt x="0" y="0"/>
                  </a:moveTo>
                  <a:lnTo>
                    <a:pt x="11453" y="57264"/>
                  </a:lnTo>
                  <a:lnTo>
                    <a:pt x="21331" y="109774"/>
                  </a:lnTo>
                  <a:lnTo>
                    <a:pt x="31666" y="160427"/>
                  </a:lnTo>
                  <a:lnTo>
                    <a:pt x="49144" y="220041"/>
                  </a:lnTo>
                  <a:lnTo>
                    <a:pt x="66682" y="273601"/>
                  </a:lnTo>
                  <a:lnTo>
                    <a:pt x="84228" y="329484"/>
                  </a:lnTo>
                  <a:lnTo>
                    <a:pt x="94756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65953" y="3189423"/>
              <a:ext cx="182731" cy="207029"/>
            </a:xfrm>
            <a:custGeom>
              <a:avLst/>
              <a:gdLst/>
              <a:ahLst/>
              <a:cxnLst/>
              <a:rect l="0" t="0" r="0" b="0"/>
              <a:pathLst>
                <a:path w="182731" h="207029">
                  <a:moveTo>
                    <a:pt x="151145" y="42825"/>
                  </a:moveTo>
                  <a:lnTo>
                    <a:pt x="145555" y="26058"/>
                  </a:lnTo>
                  <a:lnTo>
                    <a:pt x="133453" y="11587"/>
                  </a:lnTo>
                  <a:lnTo>
                    <a:pt x="125312" y="4452"/>
                  </a:lnTo>
                  <a:lnTo>
                    <a:pt x="116376" y="865"/>
                  </a:lnTo>
                  <a:lnTo>
                    <a:pt x="97087" y="0"/>
                  </a:lnTo>
                  <a:lnTo>
                    <a:pt x="66497" y="6090"/>
                  </a:lnTo>
                  <a:lnTo>
                    <a:pt x="35207" y="20892"/>
                  </a:lnTo>
                  <a:lnTo>
                    <a:pt x="20458" y="39707"/>
                  </a:lnTo>
                  <a:lnTo>
                    <a:pt x="1458" y="84323"/>
                  </a:lnTo>
                  <a:lnTo>
                    <a:pt x="0" y="108842"/>
                  </a:lnTo>
                  <a:lnTo>
                    <a:pt x="4420" y="132997"/>
                  </a:lnTo>
                  <a:lnTo>
                    <a:pt x="14184" y="151532"/>
                  </a:lnTo>
                  <a:lnTo>
                    <a:pt x="47921" y="182495"/>
                  </a:lnTo>
                  <a:lnTo>
                    <a:pt x="67833" y="196928"/>
                  </a:lnTo>
                  <a:lnTo>
                    <a:pt x="91501" y="204902"/>
                  </a:lnTo>
                  <a:lnTo>
                    <a:pt x="104363" y="207028"/>
                  </a:lnTo>
                  <a:lnTo>
                    <a:pt x="161184" y="195970"/>
                  </a:lnTo>
                  <a:lnTo>
                    <a:pt x="182730" y="190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53968" y="3032207"/>
              <a:ext cx="221099" cy="315856"/>
            </a:xfrm>
            <a:custGeom>
              <a:avLst/>
              <a:gdLst/>
              <a:ahLst/>
              <a:cxnLst/>
              <a:rect l="0" t="0" r="0" b="0"/>
              <a:pathLst>
                <a:path w="221099" h="315856">
                  <a:moveTo>
                    <a:pt x="0" y="0"/>
                  </a:moveTo>
                  <a:lnTo>
                    <a:pt x="7236" y="27556"/>
                  </a:lnTo>
                  <a:lnTo>
                    <a:pt x="12998" y="86898"/>
                  </a:lnTo>
                  <a:lnTo>
                    <a:pt x="21789" y="140781"/>
                  </a:lnTo>
                  <a:lnTo>
                    <a:pt x="28683" y="198080"/>
                  </a:lnTo>
                  <a:lnTo>
                    <a:pt x="30726" y="252102"/>
                  </a:lnTo>
                  <a:lnTo>
                    <a:pt x="37005" y="311581"/>
                  </a:lnTo>
                  <a:lnTo>
                    <a:pt x="38708" y="315345"/>
                  </a:lnTo>
                  <a:lnTo>
                    <a:pt x="39844" y="313175"/>
                  </a:lnTo>
                  <a:lnTo>
                    <a:pt x="47255" y="281660"/>
                  </a:lnTo>
                  <a:lnTo>
                    <a:pt x="81478" y="229934"/>
                  </a:lnTo>
                  <a:lnTo>
                    <a:pt x="98215" y="216057"/>
                  </a:lnTo>
                  <a:lnTo>
                    <a:pt x="107591" y="210718"/>
                  </a:lnTo>
                  <a:lnTo>
                    <a:pt x="130487" y="207906"/>
                  </a:lnTo>
                  <a:lnTo>
                    <a:pt x="153920" y="211726"/>
                  </a:lnTo>
                  <a:lnTo>
                    <a:pt x="172134" y="221222"/>
                  </a:lnTo>
                  <a:lnTo>
                    <a:pt x="184910" y="239481"/>
                  </a:lnTo>
                  <a:lnTo>
                    <a:pt x="210166" y="298852"/>
                  </a:lnTo>
                  <a:lnTo>
                    <a:pt x="22109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711874" y="3189857"/>
              <a:ext cx="342220" cy="200320"/>
            </a:xfrm>
            <a:custGeom>
              <a:avLst/>
              <a:gdLst/>
              <a:ahLst/>
              <a:cxnLst/>
              <a:rect l="0" t="0" r="0" b="0"/>
              <a:pathLst>
                <a:path w="342220" h="200320">
                  <a:moveTo>
                    <a:pt x="110592" y="52920"/>
                  </a:moveTo>
                  <a:lnTo>
                    <a:pt x="110592" y="30563"/>
                  </a:lnTo>
                  <a:lnTo>
                    <a:pt x="107083" y="21638"/>
                  </a:lnTo>
                  <a:lnTo>
                    <a:pt x="93824" y="5482"/>
                  </a:lnTo>
                  <a:lnTo>
                    <a:pt x="85376" y="1407"/>
                  </a:lnTo>
                  <a:lnTo>
                    <a:pt x="66630" y="0"/>
                  </a:lnTo>
                  <a:lnTo>
                    <a:pt x="36345" y="11373"/>
                  </a:lnTo>
                  <a:lnTo>
                    <a:pt x="10735" y="35150"/>
                  </a:lnTo>
                  <a:lnTo>
                    <a:pt x="1871" y="60620"/>
                  </a:lnTo>
                  <a:lnTo>
                    <a:pt x="0" y="104724"/>
                  </a:lnTo>
                  <a:lnTo>
                    <a:pt x="5288" y="132096"/>
                  </a:lnTo>
                  <a:lnTo>
                    <a:pt x="15437" y="155960"/>
                  </a:lnTo>
                  <a:lnTo>
                    <a:pt x="22589" y="162557"/>
                  </a:lnTo>
                  <a:lnTo>
                    <a:pt x="30867" y="165786"/>
                  </a:lnTo>
                  <a:lnTo>
                    <a:pt x="39894" y="166768"/>
                  </a:lnTo>
                  <a:lnTo>
                    <a:pt x="56164" y="161621"/>
                  </a:lnTo>
                  <a:lnTo>
                    <a:pt x="85673" y="139252"/>
                  </a:lnTo>
                  <a:lnTo>
                    <a:pt x="93667" y="119756"/>
                  </a:lnTo>
                  <a:lnTo>
                    <a:pt x="95800" y="108006"/>
                  </a:lnTo>
                  <a:lnTo>
                    <a:pt x="98391" y="103682"/>
                  </a:lnTo>
                  <a:lnTo>
                    <a:pt x="101288" y="104308"/>
                  </a:lnTo>
                  <a:lnTo>
                    <a:pt x="139355" y="153774"/>
                  </a:lnTo>
                  <a:lnTo>
                    <a:pt x="148485" y="157591"/>
                  </a:lnTo>
                  <a:lnTo>
                    <a:pt x="171107" y="158712"/>
                  </a:lnTo>
                  <a:lnTo>
                    <a:pt x="180181" y="153864"/>
                  </a:lnTo>
                  <a:lnTo>
                    <a:pt x="193383" y="135998"/>
                  </a:lnTo>
                  <a:lnTo>
                    <a:pt x="204155" y="94590"/>
                  </a:lnTo>
                  <a:lnTo>
                    <a:pt x="206892" y="94738"/>
                  </a:lnTo>
                  <a:lnTo>
                    <a:pt x="213054" y="104261"/>
                  </a:lnTo>
                  <a:lnTo>
                    <a:pt x="221929" y="130523"/>
                  </a:lnTo>
                  <a:lnTo>
                    <a:pt x="224416" y="154481"/>
                  </a:lnTo>
                  <a:lnTo>
                    <a:pt x="223910" y="158062"/>
                  </a:lnTo>
                  <a:lnTo>
                    <a:pt x="222402" y="155770"/>
                  </a:lnTo>
                  <a:lnTo>
                    <a:pt x="218777" y="139575"/>
                  </a:lnTo>
                  <a:lnTo>
                    <a:pt x="219076" y="99912"/>
                  </a:lnTo>
                  <a:lnTo>
                    <a:pt x="232943" y="66064"/>
                  </a:lnTo>
                  <a:lnTo>
                    <a:pt x="245299" y="48623"/>
                  </a:lnTo>
                  <a:lnTo>
                    <a:pt x="253038" y="44206"/>
                  </a:lnTo>
                  <a:lnTo>
                    <a:pt x="270998" y="42418"/>
                  </a:lnTo>
                  <a:lnTo>
                    <a:pt x="279531" y="45919"/>
                  </a:lnTo>
                  <a:lnTo>
                    <a:pt x="302717" y="67613"/>
                  </a:lnTo>
                  <a:lnTo>
                    <a:pt x="323236" y="97438"/>
                  </a:lnTo>
                  <a:lnTo>
                    <a:pt x="336074" y="135390"/>
                  </a:lnTo>
                  <a:lnTo>
                    <a:pt x="341006" y="180778"/>
                  </a:lnTo>
                  <a:lnTo>
                    <a:pt x="342219" y="200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54093" y="3242235"/>
              <a:ext cx="215060" cy="398179"/>
            </a:xfrm>
            <a:custGeom>
              <a:avLst/>
              <a:gdLst/>
              <a:ahLst/>
              <a:cxnLst/>
              <a:rect l="0" t="0" r="0" b="0"/>
              <a:pathLst>
                <a:path w="215060" h="398179">
                  <a:moveTo>
                    <a:pt x="157928" y="95298"/>
                  </a:moveTo>
                  <a:lnTo>
                    <a:pt x="166261" y="57820"/>
                  </a:lnTo>
                  <a:lnTo>
                    <a:pt x="166993" y="45747"/>
                  </a:lnTo>
                  <a:lnTo>
                    <a:pt x="161567" y="26092"/>
                  </a:lnTo>
                  <a:lnTo>
                    <a:pt x="156844" y="17575"/>
                  </a:lnTo>
                  <a:lnTo>
                    <a:pt x="142239" y="4993"/>
                  </a:lnTo>
                  <a:lnTo>
                    <a:pt x="133430" y="0"/>
                  </a:lnTo>
                  <a:lnTo>
                    <a:pt x="124048" y="180"/>
                  </a:lnTo>
                  <a:lnTo>
                    <a:pt x="104266" y="9740"/>
                  </a:lnTo>
                  <a:lnTo>
                    <a:pt x="78987" y="29264"/>
                  </a:lnTo>
                  <a:lnTo>
                    <a:pt x="67081" y="49182"/>
                  </a:lnTo>
                  <a:lnTo>
                    <a:pt x="60230" y="72463"/>
                  </a:lnTo>
                  <a:lnTo>
                    <a:pt x="62950" y="105300"/>
                  </a:lnTo>
                  <a:lnTo>
                    <a:pt x="72334" y="136087"/>
                  </a:lnTo>
                  <a:lnTo>
                    <a:pt x="83231" y="152811"/>
                  </a:lnTo>
                  <a:lnTo>
                    <a:pt x="90582" y="157036"/>
                  </a:lnTo>
                  <a:lnTo>
                    <a:pt x="108109" y="158612"/>
                  </a:lnTo>
                  <a:lnTo>
                    <a:pt x="124478" y="152294"/>
                  </a:lnTo>
                  <a:lnTo>
                    <a:pt x="132118" y="147334"/>
                  </a:lnTo>
                  <a:lnTo>
                    <a:pt x="143728" y="132463"/>
                  </a:lnTo>
                  <a:lnTo>
                    <a:pt x="166301" y="99910"/>
                  </a:lnTo>
                  <a:lnTo>
                    <a:pt x="169359" y="98373"/>
                  </a:lnTo>
                  <a:lnTo>
                    <a:pt x="170228" y="100858"/>
                  </a:lnTo>
                  <a:lnTo>
                    <a:pt x="170414" y="114147"/>
                  </a:lnTo>
                  <a:lnTo>
                    <a:pt x="183214" y="168476"/>
                  </a:lnTo>
                  <a:lnTo>
                    <a:pt x="196674" y="225480"/>
                  </a:lnTo>
                  <a:lnTo>
                    <a:pt x="207478" y="279201"/>
                  </a:lnTo>
                  <a:lnTo>
                    <a:pt x="212773" y="328382"/>
                  </a:lnTo>
                  <a:lnTo>
                    <a:pt x="215059" y="360328"/>
                  </a:lnTo>
                  <a:lnTo>
                    <a:pt x="208276" y="386225"/>
                  </a:lnTo>
                  <a:lnTo>
                    <a:pt x="199682" y="393364"/>
                  </a:lnTo>
                  <a:lnTo>
                    <a:pt x="174535" y="398178"/>
                  </a:lnTo>
                  <a:lnTo>
                    <a:pt x="117967" y="391736"/>
                  </a:lnTo>
                  <a:lnTo>
                    <a:pt x="68748" y="383693"/>
                  </a:lnTo>
                  <a:lnTo>
                    <a:pt x="15313" y="380383"/>
                  </a:lnTo>
                  <a:lnTo>
                    <a:pt x="0" y="3795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88480" y="3197538"/>
              <a:ext cx="270982" cy="243980"/>
            </a:xfrm>
            <a:custGeom>
              <a:avLst/>
              <a:gdLst/>
              <a:ahLst/>
              <a:cxnLst/>
              <a:rect l="0" t="0" r="0" b="0"/>
              <a:pathLst>
                <a:path w="270982" h="243980">
                  <a:moveTo>
                    <a:pt x="7769" y="97881"/>
                  </a:moveTo>
                  <a:lnTo>
                    <a:pt x="66385" y="112535"/>
                  </a:lnTo>
                  <a:lnTo>
                    <a:pt x="119390" y="116503"/>
                  </a:lnTo>
                  <a:lnTo>
                    <a:pt x="142775" y="112787"/>
                  </a:lnTo>
                  <a:lnTo>
                    <a:pt x="161748" y="104116"/>
                  </a:lnTo>
                  <a:lnTo>
                    <a:pt x="170084" y="98528"/>
                  </a:lnTo>
                  <a:lnTo>
                    <a:pt x="182464" y="82961"/>
                  </a:lnTo>
                  <a:lnTo>
                    <a:pt x="187403" y="73896"/>
                  </a:lnTo>
                  <a:lnTo>
                    <a:pt x="189772" y="54466"/>
                  </a:lnTo>
                  <a:lnTo>
                    <a:pt x="188765" y="44371"/>
                  </a:lnTo>
                  <a:lnTo>
                    <a:pt x="178289" y="26916"/>
                  </a:lnTo>
                  <a:lnTo>
                    <a:pt x="161935" y="12529"/>
                  </a:lnTo>
                  <a:lnTo>
                    <a:pt x="142967" y="2235"/>
                  </a:lnTo>
                  <a:lnTo>
                    <a:pt x="119719" y="0"/>
                  </a:lnTo>
                  <a:lnTo>
                    <a:pt x="72256" y="8097"/>
                  </a:lnTo>
                  <a:lnTo>
                    <a:pt x="45333" y="23185"/>
                  </a:lnTo>
                  <a:lnTo>
                    <a:pt x="22538" y="48063"/>
                  </a:lnTo>
                  <a:lnTo>
                    <a:pt x="6556" y="77661"/>
                  </a:lnTo>
                  <a:lnTo>
                    <a:pt x="0" y="114247"/>
                  </a:lnTo>
                  <a:lnTo>
                    <a:pt x="9236" y="154723"/>
                  </a:lnTo>
                  <a:lnTo>
                    <a:pt x="33318" y="200746"/>
                  </a:lnTo>
                  <a:lnTo>
                    <a:pt x="46810" y="218078"/>
                  </a:lnTo>
                  <a:lnTo>
                    <a:pt x="66844" y="230461"/>
                  </a:lnTo>
                  <a:lnTo>
                    <a:pt x="91347" y="238694"/>
                  </a:lnTo>
                  <a:lnTo>
                    <a:pt x="148323" y="243979"/>
                  </a:lnTo>
                  <a:lnTo>
                    <a:pt x="204378" y="239434"/>
                  </a:lnTo>
                  <a:lnTo>
                    <a:pt x="258975" y="235368"/>
                  </a:lnTo>
                  <a:lnTo>
                    <a:pt x="270981" y="234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2210180" y="1729104"/>
            <a:ext cx="0" cy="364286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341629" y="3598798"/>
            <a:ext cx="395871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454991" y="3297854"/>
            <a:ext cx="3745025" cy="421141"/>
            <a:chOff x="454991" y="3297854"/>
            <a:chExt cx="3745025" cy="421141"/>
          </a:xfrm>
        </p:grpSpPr>
        <p:sp>
          <p:nvSpPr>
            <p:cNvPr id="4" name="Freeform 3"/>
            <p:cNvSpPr/>
            <p:nvPr/>
          </p:nvSpPr>
          <p:spPr>
            <a:xfrm>
              <a:off x="2551980" y="3508424"/>
              <a:ext cx="5590" cy="200042"/>
            </a:xfrm>
            <a:custGeom>
              <a:avLst/>
              <a:gdLst/>
              <a:ahLst/>
              <a:cxnLst/>
              <a:rect l="0" t="0" r="0" b="0"/>
              <a:pathLst>
                <a:path w="5590" h="200042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902" y="92999"/>
                  </a:lnTo>
                  <a:lnTo>
                    <a:pt x="5453" y="147745"/>
                  </a:lnTo>
                  <a:lnTo>
                    <a:pt x="558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83648" y="3508424"/>
              <a:ext cx="5591" cy="200042"/>
            </a:xfrm>
            <a:custGeom>
              <a:avLst/>
              <a:gdLst/>
              <a:ahLst/>
              <a:cxnLst/>
              <a:rect l="0" t="0" r="0" b="0"/>
              <a:pathLst>
                <a:path w="5591" h="200042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3" y="92999"/>
                  </a:lnTo>
                  <a:lnTo>
                    <a:pt x="5454" y="147745"/>
                  </a:lnTo>
                  <a:lnTo>
                    <a:pt x="559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20906" y="3518953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9065" y="58617"/>
                  </a:lnTo>
                  <a:lnTo>
                    <a:pt x="10239" y="112790"/>
                  </a:lnTo>
                  <a:lnTo>
                    <a:pt x="10471" y="159193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89403" y="3508424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3120" y="42692"/>
                  </a:lnTo>
                  <a:lnTo>
                    <a:pt x="16789" y="97172"/>
                  </a:lnTo>
                  <a:lnTo>
                    <a:pt x="20214" y="156672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68429" y="3508424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7959" y="163632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09741" y="3508424"/>
              <a:ext cx="16119" cy="200042"/>
            </a:xfrm>
            <a:custGeom>
              <a:avLst/>
              <a:gdLst/>
              <a:ahLst/>
              <a:cxnLst/>
              <a:rect l="0" t="0" r="0" b="0"/>
              <a:pathLst>
                <a:path w="16119" h="200042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13787" y="142532"/>
                  </a:lnTo>
                  <a:lnTo>
                    <a:pt x="1611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46833" y="3497896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10529" y="57264"/>
                  </a:lnTo>
                  <a:lnTo>
                    <a:pt x="4940" y="118156"/>
                  </a:lnTo>
                  <a:lnTo>
                    <a:pt x="651" y="18000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169271" y="3497896"/>
              <a:ext cx="9066" cy="210570"/>
            </a:xfrm>
            <a:custGeom>
              <a:avLst/>
              <a:gdLst/>
              <a:ahLst/>
              <a:cxnLst/>
              <a:rect l="0" t="0" r="0" b="0"/>
              <a:pathLst>
                <a:path w="9066" h="210570">
                  <a:moveTo>
                    <a:pt x="9065" y="0"/>
                  </a:moveTo>
                  <a:lnTo>
                    <a:pt x="0" y="58617"/>
                  </a:lnTo>
                  <a:lnTo>
                    <a:pt x="7063" y="118333"/>
                  </a:lnTo>
                  <a:lnTo>
                    <a:pt x="8669" y="172463"/>
                  </a:lnTo>
                  <a:lnTo>
                    <a:pt x="9065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30895" y="3508424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29" y="14935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4991" y="3518953"/>
              <a:ext cx="17936" cy="200042"/>
            </a:xfrm>
            <a:custGeom>
              <a:avLst/>
              <a:gdLst/>
              <a:ahLst/>
              <a:cxnLst/>
              <a:rect l="0" t="0" r="0" b="0"/>
              <a:pathLst>
                <a:path w="17936" h="200042">
                  <a:moveTo>
                    <a:pt x="17935" y="0"/>
                  </a:moveTo>
                  <a:lnTo>
                    <a:pt x="6757" y="11178"/>
                  </a:lnTo>
                  <a:lnTo>
                    <a:pt x="1269" y="29144"/>
                  </a:lnTo>
                  <a:lnTo>
                    <a:pt x="0" y="51557"/>
                  </a:lnTo>
                  <a:lnTo>
                    <a:pt x="11790" y="105142"/>
                  </a:lnTo>
                  <a:lnTo>
                    <a:pt x="15551" y="160672"/>
                  </a:lnTo>
                  <a:lnTo>
                    <a:pt x="740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36429" y="3297854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3844" y="14654"/>
                  </a:lnTo>
                  <a:lnTo>
                    <a:pt x="68050" y="20962"/>
                  </a:lnTo>
                  <a:lnTo>
                    <a:pt x="25140" y="2914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2125901" y="2981999"/>
            <a:ext cx="189514" cy="21058"/>
          </a:xfrm>
          <a:custGeom>
            <a:avLst/>
            <a:gdLst/>
            <a:ahLst/>
            <a:cxnLst/>
            <a:rect l="0" t="0" r="0" b="0"/>
            <a:pathLst>
              <a:path w="189514" h="21058">
                <a:moveTo>
                  <a:pt x="189513" y="0"/>
                </a:moveTo>
                <a:lnTo>
                  <a:pt x="135368" y="0"/>
                </a:lnTo>
                <a:lnTo>
                  <a:pt x="86011" y="5589"/>
                </a:lnTo>
                <a:lnTo>
                  <a:pt x="26606" y="1821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2136429" y="2634559"/>
            <a:ext cx="200043" cy="10529"/>
          </a:xfrm>
          <a:custGeom>
            <a:avLst/>
            <a:gdLst/>
            <a:ahLst/>
            <a:cxnLst/>
            <a:rect l="0" t="0" r="0" b="0"/>
            <a:pathLst>
              <a:path w="200043" h="10529">
                <a:moveTo>
                  <a:pt x="200042" y="0"/>
                </a:moveTo>
                <a:lnTo>
                  <a:pt x="141425" y="0"/>
                </a:lnTo>
                <a:lnTo>
                  <a:pt x="87251" y="0"/>
                </a:lnTo>
                <a:lnTo>
                  <a:pt x="34609" y="311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2115372" y="2287118"/>
            <a:ext cx="189514" cy="10530"/>
          </a:xfrm>
          <a:custGeom>
            <a:avLst/>
            <a:gdLst/>
            <a:ahLst/>
            <a:cxnLst/>
            <a:rect l="0" t="0" r="0" b="0"/>
            <a:pathLst>
              <a:path w="189514" h="10530">
                <a:moveTo>
                  <a:pt x="189513" y="0"/>
                </a:moveTo>
                <a:lnTo>
                  <a:pt x="146822" y="3120"/>
                </a:lnTo>
                <a:lnTo>
                  <a:pt x="93993" y="9065"/>
                </a:lnTo>
                <a:lnTo>
                  <a:pt x="37977" y="1024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2094315" y="1950206"/>
            <a:ext cx="252685" cy="10530"/>
          </a:xfrm>
          <a:custGeom>
            <a:avLst/>
            <a:gdLst/>
            <a:ahLst/>
            <a:cxnLst/>
            <a:rect l="0" t="0" r="0" b="0"/>
            <a:pathLst>
              <a:path w="252685" h="10530">
                <a:moveTo>
                  <a:pt x="252684" y="10529"/>
                </a:moveTo>
                <a:lnTo>
                  <a:pt x="194067" y="4940"/>
                </a:lnTo>
                <a:lnTo>
                  <a:pt x="132657" y="976"/>
                </a:lnTo>
                <a:lnTo>
                  <a:pt x="74254" y="193"/>
                </a:lnTo>
                <a:lnTo>
                  <a:pt x="34870" y="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2073258" y="3971678"/>
            <a:ext cx="231628" cy="10530"/>
          </a:xfrm>
          <a:custGeom>
            <a:avLst/>
            <a:gdLst/>
            <a:ahLst/>
            <a:cxnLst/>
            <a:rect l="0" t="0" r="0" b="0"/>
            <a:pathLst>
              <a:path w="231628" h="10530">
                <a:moveTo>
                  <a:pt x="231627" y="0"/>
                </a:moveTo>
                <a:lnTo>
                  <a:pt x="194149" y="8334"/>
                </a:lnTo>
                <a:lnTo>
                  <a:pt x="156182" y="6759"/>
                </a:lnTo>
                <a:lnTo>
                  <a:pt x="101431" y="1335"/>
                </a:lnTo>
                <a:lnTo>
                  <a:pt x="39873" y="850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2094315" y="4266476"/>
            <a:ext cx="210571" cy="42115"/>
          </a:xfrm>
          <a:custGeom>
            <a:avLst/>
            <a:gdLst/>
            <a:ahLst/>
            <a:cxnLst/>
            <a:rect l="0" t="0" r="0" b="0"/>
            <a:pathLst>
              <a:path w="210571" h="42115">
                <a:moveTo>
                  <a:pt x="210570" y="42114"/>
                </a:moveTo>
                <a:lnTo>
                  <a:pt x="148290" y="25325"/>
                </a:lnTo>
                <a:lnTo>
                  <a:pt x="85963" y="16030"/>
                </a:lnTo>
                <a:lnTo>
                  <a:pt x="26600" y="292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2104844" y="4592859"/>
            <a:ext cx="221099" cy="21058"/>
          </a:xfrm>
          <a:custGeom>
            <a:avLst/>
            <a:gdLst/>
            <a:ahLst/>
            <a:cxnLst/>
            <a:rect l="0" t="0" r="0" b="0"/>
            <a:pathLst>
              <a:path w="221099" h="21058">
                <a:moveTo>
                  <a:pt x="221098" y="21057"/>
                </a:moveTo>
                <a:lnTo>
                  <a:pt x="162481" y="11992"/>
                </a:lnTo>
                <a:lnTo>
                  <a:pt x="109477" y="9648"/>
                </a:lnTo>
                <a:lnTo>
                  <a:pt x="47605" y="150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125901" y="4908714"/>
            <a:ext cx="221099" cy="31587"/>
          </a:xfrm>
          <a:custGeom>
            <a:avLst/>
            <a:gdLst/>
            <a:ahLst/>
            <a:cxnLst/>
            <a:rect l="0" t="0" r="0" b="0"/>
            <a:pathLst>
              <a:path w="221099" h="31587">
                <a:moveTo>
                  <a:pt x="221098" y="31586"/>
                </a:moveTo>
                <a:lnTo>
                  <a:pt x="166054" y="14797"/>
                </a:lnTo>
                <a:lnTo>
                  <a:pt x="114645" y="8252"/>
                </a:lnTo>
                <a:lnTo>
                  <a:pt x="53841" y="163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2094315" y="5245626"/>
            <a:ext cx="242157" cy="31586"/>
          </a:xfrm>
          <a:custGeom>
            <a:avLst/>
            <a:gdLst/>
            <a:ahLst/>
            <a:cxnLst/>
            <a:rect l="0" t="0" r="0" b="0"/>
            <a:pathLst>
              <a:path w="242157" h="31586">
                <a:moveTo>
                  <a:pt x="242156" y="0"/>
                </a:moveTo>
                <a:lnTo>
                  <a:pt x="204678" y="8333"/>
                </a:lnTo>
                <a:lnTo>
                  <a:pt x="153254" y="10095"/>
                </a:lnTo>
                <a:lnTo>
                  <a:pt x="104102" y="17679"/>
                </a:lnTo>
                <a:lnTo>
                  <a:pt x="43614" y="23509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2937810" y="3239622"/>
            <a:ext cx="93855" cy="80632"/>
          </a:xfrm>
          <a:custGeom>
            <a:avLst/>
            <a:gdLst/>
            <a:ahLst/>
            <a:cxnLst/>
            <a:rect l="0" t="0" r="0" b="0"/>
            <a:pathLst>
              <a:path w="93855" h="80632">
                <a:moveTo>
                  <a:pt x="61956" y="5589"/>
                </a:moveTo>
                <a:lnTo>
                  <a:pt x="45188" y="0"/>
                </a:lnTo>
                <a:lnTo>
                  <a:pt x="37909" y="694"/>
                </a:lnTo>
                <a:lnTo>
                  <a:pt x="23583" y="7703"/>
                </a:lnTo>
                <a:lnTo>
                  <a:pt x="2363" y="24803"/>
                </a:lnTo>
                <a:lnTo>
                  <a:pt x="0" y="32437"/>
                </a:lnTo>
                <a:lnTo>
                  <a:pt x="3615" y="50277"/>
                </a:lnTo>
                <a:lnTo>
                  <a:pt x="9024" y="57608"/>
                </a:lnTo>
                <a:lnTo>
                  <a:pt x="24393" y="68873"/>
                </a:lnTo>
                <a:lnTo>
                  <a:pt x="42922" y="71541"/>
                </a:lnTo>
                <a:lnTo>
                  <a:pt x="52776" y="70613"/>
                </a:lnTo>
                <a:lnTo>
                  <a:pt x="69964" y="60225"/>
                </a:lnTo>
                <a:lnTo>
                  <a:pt x="77823" y="52542"/>
                </a:lnTo>
                <a:lnTo>
                  <a:pt x="81893" y="43910"/>
                </a:lnTo>
                <a:lnTo>
                  <a:pt x="83295" y="24960"/>
                </a:lnTo>
                <a:lnTo>
                  <a:pt x="79692" y="17334"/>
                </a:lnTo>
                <a:lnTo>
                  <a:pt x="66329" y="5740"/>
                </a:lnTo>
                <a:lnTo>
                  <a:pt x="57852" y="3350"/>
                </a:lnTo>
                <a:lnTo>
                  <a:pt x="39075" y="3814"/>
                </a:lnTo>
                <a:lnTo>
                  <a:pt x="31494" y="7916"/>
                </a:lnTo>
                <a:lnTo>
                  <a:pt x="19952" y="21831"/>
                </a:lnTo>
                <a:lnTo>
                  <a:pt x="17161" y="42834"/>
                </a:lnTo>
                <a:lnTo>
                  <a:pt x="18055" y="54986"/>
                </a:lnTo>
                <a:lnTo>
                  <a:pt x="22160" y="64256"/>
                </a:lnTo>
                <a:lnTo>
                  <a:pt x="36080" y="77677"/>
                </a:lnTo>
                <a:lnTo>
                  <a:pt x="44706" y="80554"/>
                </a:lnTo>
                <a:lnTo>
                  <a:pt x="63648" y="80631"/>
                </a:lnTo>
                <a:lnTo>
                  <a:pt x="80646" y="73647"/>
                </a:lnTo>
                <a:lnTo>
                  <a:pt x="88454" y="68508"/>
                </a:lnTo>
                <a:lnTo>
                  <a:pt x="92489" y="61573"/>
                </a:lnTo>
                <a:lnTo>
                  <a:pt x="93854" y="44509"/>
                </a:lnTo>
                <a:lnTo>
                  <a:pt x="90240" y="37385"/>
                </a:lnTo>
                <a:lnTo>
                  <a:pt x="76866" y="26350"/>
                </a:lnTo>
                <a:lnTo>
                  <a:pt x="70726" y="26449"/>
                </a:lnTo>
                <a:lnTo>
                  <a:pt x="65463" y="30024"/>
                </a:lnTo>
                <a:lnTo>
                  <a:pt x="60785" y="35917"/>
                </a:lnTo>
                <a:lnTo>
                  <a:pt x="60005" y="42186"/>
                </a:lnTo>
                <a:lnTo>
                  <a:pt x="65378" y="55390"/>
                </a:lnTo>
                <a:lnTo>
                  <a:pt x="66577" y="56337"/>
                </a:lnTo>
                <a:lnTo>
                  <a:pt x="64790" y="48031"/>
                </a:lnTo>
                <a:lnTo>
                  <a:pt x="59166" y="45582"/>
                </a:lnTo>
                <a:lnTo>
                  <a:pt x="40439" y="45981"/>
                </a:lnTo>
                <a:lnTo>
                  <a:pt x="35913" y="48895"/>
                </a:lnTo>
                <a:lnTo>
                  <a:pt x="35235" y="53177"/>
                </a:lnTo>
                <a:lnTo>
                  <a:pt x="37123" y="58372"/>
                </a:lnTo>
                <a:lnTo>
                  <a:pt x="36042" y="59495"/>
                </a:lnTo>
                <a:lnTo>
                  <a:pt x="19842" y="4770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1904802" y="3904594"/>
            <a:ext cx="105129" cy="92906"/>
          </a:xfrm>
          <a:custGeom>
            <a:avLst/>
            <a:gdLst/>
            <a:ahLst/>
            <a:cxnLst/>
            <a:rect l="0" t="0" r="0" b="0"/>
            <a:pathLst>
              <a:path w="105129" h="92906">
                <a:moveTo>
                  <a:pt x="63171" y="24970"/>
                </a:moveTo>
                <a:lnTo>
                  <a:pt x="74350" y="13792"/>
                </a:lnTo>
                <a:lnTo>
                  <a:pt x="74133" y="9329"/>
                </a:lnTo>
                <a:lnTo>
                  <a:pt x="70479" y="5184"/>
                </a:lnTo>
                <a:lnTo>
                  <a:pt x="64534" y="1251"/>
                </a:lnTo>
                <a:lnTo>
                  <a:pt x="48569" y="0"/>
                </a:lnTo>
                <a:lnTo>
                  <a:pt x="39399" y="1304"/>
                </a:lnTo>
                <a:lnTo>
                  <a:pt x="32115" y="5683"/>
                </a:lnTo>
                <a:lnTo>
                  <a:pt x="20902" y="19908"/>
                </a:lnTo>
                <a:lnTo>
                  <a:pt x="18259" y="37928"/>
                </a:lnTo>
                <a:lnTo>
                  <a:pt x="19192" y="47647"/>
                </a:lnTo>
                <a:lnTo>
                  <a:pt x="23323" y="55296"/>
                </a:lnTo>
                <a:lnTo>
                  <a:pt x="37272" y="66914"/>
                </a:lnTo>
                <a:lnTo>
                  <a:pt x="45905" y="69310"/>
                </a:lnTo>
                <a:lnTo>
                  <a:pt x="64856" y="68854"/>
                </a:lnTo>
                <a:lnTo>
                  <a:pt x="72483" y="64754"/>
                </a:lnTo>
                <a:lnTo>
                  <a:pt x="84078" y="50841"/>
                </a:lnTo>
                <a:lnTo>
                  <a:pt x="85298" y="43387"/>
                </a:lnTo>
                <a:lnTo>
                  <a:pt x="83771" y="36078"/>
                </a:lnTo>
                <a:lnTo>
                  <a:pt x="80414" y="28866"/>
                </a:lnTo>
                <a:lnTo>
                  <a:pt x="67325" y="17733"/>
                </a:lnTo>
                <a:lnTo>
                  <a:pt x="58921" y="13126"/>
                </a:lnTo>
                <a:lnTo>
                  <a:pt x="49810" y="12395"/>
                </a:lnTo>
                <a:lnTo>
                  <a:pt x="30326" y="17821"/>
                </a:lnTo>
                <a:lnTo>
                  <a:pt x="16208" y="31152"/>
                </a:lnTo>
                <a:lnTo>
                  <a:pt x="10805" y="39620"/>
                </a:lnTo>
                <a:lnTo>
                  <a:pt x="7922" y="58387"/>
                </a:lnTo>
                <a:lnTo>
                  <a:pt x="8791" y="68305"/>
                </a:lnTo>
                <a:lnTo>
                  <a:pt x="12880" y="76087"/>
                </a:lnTo>
                <a:lnTo>
                  <a:pt x="26782" y="87853"/>
                </a:lnTo>
                <a:lnTo>
                  <a:pt x="35402" y="89119"/>
                </a:lnTo>
                <a:lnTo>
                  <a:pt x="54339" y="84286"/>
                </a:lnTo>
                <a:lnTo>
                  <a:pt x="60793" y="77383"/>
                </a:lnTo>
                <a:lnTo>
                  <a:pt x="67963" y="57233"/>
                </a:lnTo>
                <a:lnTo>
                  <a:pt x="67536" y="47649"/>
                </a:lnTo>
                <a:lnTo>
                  <a:pt x="60822" y="30760"/>
                </a:lnTo>
                <a:lnTo>
                  <a:pt x="53416" y="26490"/>
                </a:lnTo>
                <a:lnTo>
                  <a:pt x="32709" y="24866"/>
                </a:lnTo>
                <a:lnTo>
                  <a:pt x="24146" y="28410"/>
                </a:lnTo>
                <a:lnTo>
                  <a:pt x="11512" y="41707"/>
                </a:lnTo>
                <a:lnTo>
                  <a:pt x="10014" y="48996"/>
                </a:lnTo>
                <a:lnTo>
                  <a:pt x="11355" y="56195"/>
                </a:lnTo>
                <a:lnTo>
                  <a:pt x="14589" y="63334"/>
                </a:lnTo>
                <a:lnTo>
                  <a:pt x="27541" y="74386"/>
                </a:lnTo>
                <a:lnTo>
                  <a:pt x="35908" y="78971"/>
                </a:lnTo>
                <a:lnTo>
                  <a:pt x="57684" y="80946"/>
                </a:lnTo>
                <a:lnTo>
                  <a:pt x="80619" y="76755"/>
                </a:lnTo>
                <a:lnTo>
                  <a:pt x="98612" y="67093"/>
                </a:lnTo>
                <a:lnTo>
                  <a:pt x="103176" y="60070"/>
                </a:lnTo>
                <a:lnTo>
                  <a:pt x="105128" y="42910"/>
                </a:lnTo>
                <a:lnTo>
                  <a:pt x="101671" y="34591"/>
                </a:lnTo>
                <a:lnTo>
                  <a:pt x="88471" y="19107"/>
                </a:lnTo>
                <a:lnTo>
                  <a:pt x="78868" y="15212"/>
                </a:lnTo>
                <a:lnTo>
                  <a:pt x="55720" y="14004"/>
                </a:lnTo>
                <a:lnTo>
                  <a:pt x="36073" y="20486"/>
                </a:lnTo>
                <a:lnTo>
                  <a:pt x="27558" y="25490"/>
                </a:lnTo>
                <a:lnTo>
                  <a:pt x="14978" y="40409"/>
                </a:lnTo>
                <a:lnTo>
                  <a:pt x="9985" y="49301"/>
                </a:lnTo>
                <a:lnTo>
                  <a:pt x="7558" y="68539"/>
                </a:lnTo>
                <a:lnTo>
                  <a:pt x="8548" y="78583"/>
                </a:lnTo>
                <a:lnTo>
                  <a:pt x="13887" y="85278"/>
                </a:lnTo>
                <a:lnTo>
                  <a:pt x="32299" y="92717"/>
                </a:lnTo>
                <a:lnTo>
                  <a:pt x="52959" y="92905"/>
                </a:lnTo>
                <a:lnTo>
                  <a:pt x="63382" y="91317"/>
                </a:lnTo>
                <a:lnTo>
                  <a:pt x="71501" y="86749"/>
                </a:lnTo>
                <a:lnTo>
                  <a:pt x="83641" y="72315"/>
                </a:lnTo>
                <a:lnTo>
                  <a:pt x="86176" y="63552"/>
                </a:lnTo>
                <a:lnTo>
                  <a:pt x="85874" y="44457"/>
                </a:lnTo>
                <a:lnTo>
                  <a:pt x="73537" y="13976"/>
                </a:lnTo>
                <a:lnTo>
                  <a:pt x="65403" y="8282"/>
                </a:lnTo>
                <a:lnTo>
                  <a:pt x="43886" y="5075"/>
                </a:lnTo>
                <a:lnTo>
                  <a:pt x="35107" y="8197"/>
                </a:lnTo>
                <a:lnTo>
                  <a:pt x="22232" y="21025"/>
                </a:lnTo>
                <a:lnTo>
                  <a:pt x="19501" y="29359"/>
                </a:lnTo>
                <a:lnTo>
                  <a:pt x="19585" y="47978"/>
                </a:lnTo>
                <a:lnTo>
                  <a:pt x="26642" y="64831"/>
                </a:lnTo>
                <a:lnTo>
                  <a:pt x="31800" y="72601"/>
                </a:lnTo>
                <a:lnTo>
                  <a:pt x="46888" y="84354"/>
                </a:lnTo>
                <a:lnTo>
                  <a:pt x="55825" y="89126"/>
                </a:lnTo>
                <a:lnTo>
                  <a:pt x="64123" y="89967"/>
                </a:lnTo>
                <a:lnTo>
                  <a:pt x="79582" y="84664"/>
                </a:lnTo>
                <a:lnTo>
                  <a:pt x="84640" y="77634"/>
                </a:lnTo>
                <a:lnTo>
                  <a:pt x="90261" y="57345"/>
                </a:lnTo>
                <a:lnTo>
                  <a:pt x="89420" y="47723"/>
                </a:lnTo>
                <a:lnTo>
                  <a:pt x="82246" y="30793"/>
                </a:lnTo>
                <a:lnTo>
                  <a:pt x="74718" y="25342"/>
                </a:lnTo>
                <a:lnTo>
                  <a:pt x="53875" y="19287"/>
                </a:lnTo>
                <a:lnTo>
                  <a:pt x="21423" y="21466"/>
                </a:lnTo>
                <a:lnTo>
                  <a:pt x="14282" y="24974"/>
                </a:lnTo>
                <a:lnTo>
                  <a:pt x="9521" y="29652"/>
                </a:lnTo>
                <a:lnTo>
                  <a:pt x="0" y="460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778255" y="2760852"/>
            <a:ext cx="2926970" cy="201104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1645006" y="3762804"/>
            <a:ext cx="165041" cy="214056"/>
            <a:chOff x="1645006" y="3762804"/>
            <a:chExt cx="165041" cy="214056"/>
          </a:xfrm>
        </p:grpSpPr>
        <p:sp>
          <p:nvSpPr>
            <p:cNvPr id="28" name="Freeform 27"/>
            <p:cNvSpPr/>
            <p:nvPr/>
          </p:nvSpPr>
          <p:spPr>
            <a:xfrm>
              <a:off x="1645006" y="3762804"/>
              <a:ext cx="165041" cy="214056"/>
            </a:xfrm>
            <a:custGeom>
              <a:avLst/>
              <a:gdLst/>
              <a:ahLst/>
              <a:cxnLst/>
              <a:rect l="0" t="0" r="0" b="0"/>
              <a:pathLst>
                <a:path w="165041" h="214056">
                  <a:moveTo>
                    <a:pt x="70283" y="19361"/>
                  </a:moveTo>
                  <a:lnTo>
                    <a:pt x="46564" y="63324"/>
                  </a:lnTo>
                  <a:lnTo>
                    <a:pt x="33016" y="119595"/>
                  </a:lnTo>
                  <a:lnTo>
                    <a:pt x="26007" y="173865"/>
                  </a:lnTo>
                  <a:lnTo>
                    <a:pt x="19019" y="195654"/>
                  </a:lnTo>
                  <a:lnTo>
                    <a:pt x="8115" y="213137"/>
                  </a:lnTo>
                  <a:lnTo>
                    <a:pt x="4271" y="214055"/>
                  </a:lnTo>
                  <a:lnTo>
                    <a:pt x="1708" y="209989"/>
                  </a:lnTo>
                  <a:lnTo>
                    <a:pt x="0" y="202598"/>
                  </a:lnTo>
                  <a:lnTo>
                    <a:pt x="8486" y="143952"/>
                  </a:lnTo>
                  <a:lnTo>
                    <a:pt x="15832" y="89205"/>
                  </a:lnTo>
                  <a:lnTo>
                    <a:pt x="22694" y="52924"/>
                  </a:lnTo>
                  <a:lnTo>
                    <a:pt x="37725" y="25536"/>
                  </a:lnTo>
                  <a:lnTo>
                    <a:pt x="62586" y="2603"/>
                  </a:lnTo>
                  <a:lnTo>
                    <a:pt x="71001" y="0"/>
                  </a:lnTo>
                  <a:lnTo>
                    <a:pt x="78951" y="605"/>
                  </a:lnTo>
                  <a:lnTo>
                    <a:pt x="86590" y="3347"/>
                  </a:lnTo>
                  <a:lnTo>
                    <a:pt x="98198" y="15753"/>
                  </a:lnTo>
                  <a:lnTo>
                    <a:pt x="126168" y="69622"/>
                  </a:lnTo>
                  <a:lnTo>
                    <a:pt x="146995" y="124332"/>
                  </a:lnTo>
                  <a:lnTo>
                    <a:pt x="165040" y="177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715289" y="3887450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2790158" y="2966000"/>
            <a:ext cx="170449" cy="233048"/>
          </a:xfrm>
          <a:custGeom>
            <a:avLst/>
            <a:gdLst/>
            <a:ahLst/>
            <a:cxnLst/>
            <a:rect l="0" t="0" r="0" b="0"/>
            <a:pathLst>
              <a:path w="170449" h="233048">
                <a:moveTo>
                  <a:pt x="9567" y="68642"/>
                </a:moveTo>
                <a:lnTo>
                  <a:pt x="15156" y="130734"/>
                </a:lnTo>
                <a:lnTo>
                  <a:pt x="24221" y="168668"/>
                </a:lnTo>
                <a:lnTo>
                  <a:pt x="24015" y="175100"/>
                </a:lnTo>
                <a:lnTo>
                  <a:pt x="21539" y="177049"/>
                </a:lnTo>
                <a:lnTo>
                  <a:pt x="17548" y="176008"/>
                </a:lnTo>
                <a:lnTo>
                  <a:pt x="9995" y="165493"/>
                </a:lnTo>
                <a:lnTo>
                  <a:pt x="3907" y="147951"/>
                </a:lnTo>
                <a:lnTo>
                  <a:pt x="0" y="95443"/>
                </a:lnTo>
                <a:lnTo>
                  <a:pt x="4817" y="40270"/>
                </a:lnTo>
                <a:lnTo>
                  <a:pt x="13695" y="20547"/>
                </a:lnTo>
                <a:lnTo>
                  <a:pt x="19338" y="12012"/>
                </a:lnTo>
                <a:lnTo>
                  <a:pt x="27779" y="6322"/>
                </a:lnTo>
                <a:lnTo>
                  <a:pt x="49636" y="0"/>
                </a:lnTo>
                <a:lnTo>
                  <a:pt x="59676" y="653"/>
                </a:lnTo>
                <a:lnTo>
                  <a:pt x="77071" y="7619"/>
                </a:lnTo>
                <a:lnTo>
                  <a:pt x="81476" y="15092"/>
                </a:lnTo>
                <a:lnTo>
                  <a:pt x="83250" y="35873"/>
                </a:lnTo>
                <a:lnTo>
                  <a:pt x="77020" y="54468"/>
                </a:lnTo>
                <a:lnTo>
                  <a:pt x="53956" y="85469"/>
                </a:lnTo>
                <a:lnTo>
                  <a:pt x="28178" y="101443"/>
                </a:lnTo>
                <a:lnTo>
                  <a:pt x="23144" y="101038"/>
                </a:lnTo>
                <a:lnTo>
                  <a:pt x="20958" y="97258"/>
                </a:lnTo>
                <a:lnTo>
                  <a:pt x="20670" y="91229"/>
                </a:lnTo>
                <a:lnTo>
                  <a:pt x="25158" y="88379"/>
                </a:lnTo>
                <a:lnTo>
                  <a:pt x="42622" y="88332"/>
                </a:lnTo>
                <a:lnTo>
                  <a:pt x="102321" y="100971"/>
                </a:lnTo>
                <a:lnTo>
                  <a:pt x="123321" y="108747"/>
                </a:lnTo>
                <a:lnTo>
                  <a:pt x="140453" y="120001"/>
                </a:lnTo>
                <a:lnTo>
                  <a:pt x="152746" y="135922"/>
                </a:lnTo>
                <a:lnTo>
                  <a:pt x="170170" y="174738"/>
                </a:lnTo>
                <a:lnTo>
                  <a:pt x="170448" y="183826"/>
                </a:lnTo>
                <a:lnTo>
                  <a:pt x="164517" y="200163"/>
                </a:lnTo>
                <a:lnTo>
                  <a:pt x="142436" y="222515"/>
                </a:lnTo>
                <a:lnTo>
                  <a:pt x="120482" y="230616"/>
                </a:lnTo>
                <a:lnTo>
                  <a:pt x="96297" y="233047"/>
                </a:lnTo>
                <a:lnTo>
                  <a:pt x="34353" y="220056"/>
                </a:lnTo>
                <a:lnTo>
                  <a:pt x="20095" y="21604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194289" y="273740"/>
            <a:ext cx="1921939" cy="536163"/>
            <a:chOff x="194289" y="273740"/>
            <a:chExt cx="1921939" cy="536163"/>
          </a:xfrm>
        </p:grpSpPr>
        <p:sp>
          <p:nvSpPr>
            <p:cNvPr id="32" name="Freeform 31"/>
            <p:cNvSpPr/>
            <p:nvPr/>
          </p:nvSpPr>
          <p:spPr>
            <a:xfrm>
              <a:off x="194289" y="534137"/>
              <a:ext cx="325920" cy="275766"/>
            </a:xfrm>
            <a:custGeom>
              <a:avLst/>
              <a:gdLst/>
              <a:ahLst/>
              <a:cxnLst/>
              <a:rect l="0" t="0" r="0" b="0"/>
              <a:pathLst>
                <a:path w="325920" h="275766">
                  <a:moveTo>
                    <a:pt x="26809" y="87044"/>
                  </a:moveTo>
                  <a:lnTo>
                    <a:pt x="21220" y="103811"/>
                  </a:lnTo>
                  <a:lnTo>
                    <a:pt x="24492" y="156560"/>
                  </a:lnTo>
                  <a:lnTo>
                    <a:pt x="26351" y="213253"/>
                  </a:lnTo>
                  <a:lnTo>
                    <a:pt x="25579" y="275369"/>
                  </a:lnTo>
                  <a:lnTo>
                    <a:pt x="23649" y="275765"/>
                  </a:lnTo>
                  <a:lnTo>
                    <a:pt x="21193" y="272520"/>
                  </a:lnTo>
                  <a:lnTo>
                    <a:pt x="13808" y="221072"/>
                  </a:lnTo>
                  <a:lnTo>
                    <a:pt x="7343" y="161612"/>
                  </a:lnTo>
                  <a:lnTo>
                    <a:pt x="0" y="103116"/>
                  </a:lnTo>
                  <a:lnTo>
                    <a:pt x="2416" y="78979"/>
                  </a:lnTo>
                  <a:lnTo>
                    <a:pt x="10508" y="59673"/>
                  </a:lnTo>
                  <a:lnTo>
                    <a:pt x="34767" y="28215"/>
                  </a:lnTo>
                  <a:lnTo>
                    <a:pt x="43813" y="24428"/>
                  </a:lnTo>
                  <a:lnTo>
                    <a:pt x="66342" y="23340"/>
                  </a:lnTo>
                  <a:lnTo>
                    <a:pt x="85713" y="29875"/>
                  </a:lnTo>
                  <a:lnTo>
                    <a:pt x="102122" y="41748"/>
                  </a:lnTo>
                  <a:lnTo>
                    <a:pt x="117213" y="58724"/>
                  </a:lnTo>
                  <a:lnTo>
                    <a:pt x="133274" y="93601"/>
                  </a:lnTo>
                  <a:lnTo>
                    <a:pt x="139853" y="133570"/>
                  </a:lnTo>
                  <a:lnTo>
                    <a:pt x="139606" y="137949"/>
                  </a:lnTo>
                  <a:lnTo>
                    <a:pt x="138272" y="136188"/>
                  </a:lnTo>
                  <a:lnTo>
                    <a:pt x="136213" y="130335"/>
                  </a:lnTo>
                  <a:lnTo>
                    <a:pt x="141313" y="80084"/>
                  </a:lnTo>
                  <a:lnTo>
                    <a:pt x="151463" y="40268"/>
                  </a:lnTo>
                  <a:lnTo>
                    <a:pt x="162539" y="21021"/>
                  </a:lnTo>
                  <a:lnTo>
                    <a:pt x="178381" y="7788"/>
                  </a:lnTo>
                  <a:lnTo>
                    <a:pt x="187518" y="2621"/>
                  </a:lnTo>
                  <a:lnTo>
                    <a:pt x="210149" y="0"/>
                  </a:lnTo>
                  <a:lnTo>
                    <a:pt x="222735" y="938"/>
                  </a:lnTo>
                  <a:lnTo>
                    <a:pt x="246078" y="11340"/>
                  </a:lnTo>
                  <a:lnTo>
                    <a:pt x="265812" y="27661"/>
                  </a:lnTo>
                  <a:lnTo>
                    <a:pt x="297781" y="82603"/>
                  </a:lnTo>
                  <a:lnTo>
                    <a:pt x="316857" y="135516"/>
                  </a:lnTo>
                  <a:lnTo>
                    <a:pt x="325919" y="171206"/>
                  </a:lnTo>
                  <a:lnTo>
                    <a:pt x="319686" y="221475"/>
                  </a:lnTo>
                  <a:lnTo>
                    <a:pt x="311078" y="255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6994" y="53695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6994" y="631709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20"/>
                  </a:lnTo>
                  <a:lnTo>
                    <a:pt x="41350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094963" y="273740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9576" y="24047"/>
                  </a:lnTo>
                  <a:lnTo>
                    <a:pt x="40090" y="72701"/>
                  </a:lnTo>
                  <a:lnTo>
                    <a:pt x="85928" y="109477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05492" y="273740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168456" y="0"/>
                  </a:moveTo>
                  <a:lnTo>
                    <a:pt x="152815" y="17981"/>
                  </a:lnTo>
                  <a:lnTo>
                    <a:pt x="128023" y="69742"/>
                  </a:lnTo>
                  <a:lnTo>
                    <a:pt x="100244" y="123438"/>
                  </a:lnTo>
                  <a:lnTo>
                    <a:pt x="65295" y="175985"/>
                  </a:lnTo>
                  <a:lnTo>
                    <a:pt x="29525" y="238468"/>
                  </a:lnTo>
                  <a:lnTo>
                    <a:pt x="5114" y="30149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61839" y="438934"/>
              <a:ext cx="180566" cy="173436"/>
            </a:xfrm>
            <a:custGeom>
              <a:avLst/>
              <a:gdLst/>
              <a:ahLst/>
              <a:cxnLst/>
              <a:rect l="0" t="0" r="0" b="0"/>
              <a:pathLst>
                <a:path w="180566" h="173436">
                  <a:moveTo>
                    <a:pt x="1580" y="34848"/>
                  </a:moveTo>
                  <a:lnTo>
                    <a:pt x="7169" y="18080"/>
                  </a:lnTo>
                  <a:lnTo>
                    <a:pt x="19272" y="6729"/>
                  </a:lnTo>
                  <a:lnTo>
                    <a:pt x="27413" y="2064"/>
                  </a:lnTo>
                  <a:lnTo>
                    <a:pt x="45817" y="0"/>
                  </a:lnTo>
                  <a:lnTo>
                    <a:pt x="64525" y="4152"/>
                  </a:lnTo>
                  <a:lnTo>
                    <a:pt x="80638" y="13796"/>
                  </a:lnTo>
                  <a:lnTo>
                    <a:pt x="92479" y="29001"/>
                  </a:lnTo>
                  <a:lnTo>
                    <a:pt x="109613" y="67358"/>
                  </a:lnTo>
                  <a:lnTo>
                    <a:pt x="109867" y="77578"/>
                  </a:lnTo>
                  <a:lnTo>
                    <a:pt x="92991" y="129686"/>
                  </a:lnTo>
                  <a:lnTo>
                    <a:pt x="76758" y="155625"/>
                  </a:lnTo>
                  <a:lnTo>
                    <a:pt x="57609" y="167685"/>
                  </a:lnTo>
                  <a:lnTo>
                    <a:pt x="45952" y="172539"/>
                  </a:lnTo>
                  <a:lnTo>
                    <a:pt x="35841" y="173435"/>
                  </a:lnTo>
                  <a:lnTo>
                    <a:pt x="18367" y="168192"/>
                  </a:lnTo>
                  <a:lnTo>
                    <a:pt x="5921" y="154943"/>
                  </a:lnTo>
                  <a:lnTo>
                    <a:pt x="965" y="146497"/>
                  </a:lnTo>
                  <a:lnTo>
                    <a:pt x="0" y="138526"/>
                  </a:lnTo>
                  <a:lnTo>
                    <a:pt x="5167" y="123431"/>
                  </a:lnTo>
                  <a:lnTo>
                    <a:pt x="18382" y="112043"/>
                  </a:lnTo>
                  <a:lnTo>
                    <a:pt x="37124" y="104252"/>
                  </a:lnTo>
                  <a:lnTo>
                    <a:pt x="72813" y="101035"/>
                  </a:lnTo>
                  <a:lnTo>
                    <a:pt x="127597" y="112916"/>
                  </a:lnTo>
                  <a:lnTo>
                    <a:pt x="180565" y="119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89803" y="357968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47730" y="326383"/>
              <a:ext cx="115815" cy="94757"/>
            </a:xfrm>
            <a:custGeom>
              <a:avLst/>
              <a:gdLst/>
              <a:ahLst/>
              <a:cxnLst/>
              <a:rect l="0" t="0" r="0" b="0"/>
              <a:pathLst>
                <a:path w="115815" h="94757">
                  <a:moveTo>
                    <a:pt x="0" y="0"/>
                  </a:moveTo>
                  <a:lnTo>
                    <a:pt x="59593" y="49498"/>
                  </a:lnTo>
                  <a:lnTo>
                    <a:pt x="115814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68787" y="294797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168456" y="0"/>
                  </a:moveTo>
                  <a:lnTo>
                    <a:pt x="142092" y="62281"/>
                  </a:lnTo>
                  <a:lnTo>
                    <a:pt x="108558" y="124608"/>
                  </a:lnTo>
                  <a:lnTo>
                    <a:pt x="72249" y="180296"/>
                  </a:lnTo>
                  <a:lnTo>
                    <a:pt x="36247" y="240133"/>
                  </a:lnTo>
                  <a:lnTo>
                    <a:pt x="5724" y="29891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68829" y="473782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21057" y="0"/>
                  </a:moveTo>
                  <a:lnTo>
                    <a:pt x="6585" y="3362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31792" y="674035"/>
              <a:ext cx="1084436" cy="31375"/>
            </a:xfrm>
            <a:custGeom>
              <a:avLst/>
              <a:gdLst/>
              <a:ahLst/>
              <a:cxnLst/>
              <a:rect l="0" t="0" r="0" b="0"/>
              <a:pathLst>
                <a:path w="1084436" h="31375">
                  <a:moveTo>
                    <a:pt x="1084435" y="31374"/>
                  </a:moveTo>
                  <a:lnTo>
                    <a:pt x="1046957" y="23041"/>
                  </a:lnTo>
                  <a:lnTo>
                    <a:pt x="989945" y="15690"/>
                  </a:lnTo>
                  <a:lnTo>
                    <a:pt x="939585" y="11909"/>
                  </a:lnTo>
                  <a:lnTo>
                    <a:pt x="882030" y="5199"/>
                  </a:lnTo>
                  <a:lnTo>
                    <a:pt x="826112" y="1392"/>
                  </a:lnTo>
                  <a:lnTo>
                    <a:pt x="766910" y="263"/>
                  </a:lnTo>
                  <a:lnTo>
                    <a:pt x="722604" y="0"/>
                  </a:lnTo>
                  <a:lnTo>
                    <a:pt x="664101" y="2970"/>
                  </a:lnTo>
                  <a:lnTo>
                    <a:pt x="607303" y="8866"/>
                  </a:lnTo>
                  <a:lnTo>
                    <a:pt x="553898" y="9887"/>
                  </a:lnTo>
                  <a:lnTo>
                    <a:pt x="493621" y="10189"/>
                  </a:lnTo>
                  <a:lnTo>
                    <a:pt x="431308" y="10279"/>
                  </a:lnTo>
                  <a:lnTo>
                    <a:pt x="386275" y="13420"/>
                  </a:lnTo>
                  <a:lnTo>
                    <a:pt x="340134" y="17545"/>
                  </a:lnTo>
                  <a:lnTo>
                    <a:pt x="296230" y="19379"/>
                  </a:lnTo>
                  <a:lnTo>
                    <a:pt x="253321" y="23313"/>
                  </a:lnTo>
                  <a:lnTo>
                    <a:pt x="192821" y="28985"/>
                  </a:lnTo>
                  <a:lnTo>
                    <a:pt x="134731" y="30666"/>
                  </a:lnTo>
                  <a:lnTo>
                    <a:pt x="79305" y="31164"/>
                  </a:lnTo>
                  <a:lnTo>
                    <a:pt x="36366" y="31312"/>
                  </a:lnTo>
                  <a:lnTo>
                    <a:pt x="0" y="31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126549" y="873865"/>
            <a:ext cx="863338" cy="412846"/>
            <a:chOff x="1126549" y="873865"/>
            <a:chExt cx="863338" cy="412846"/>
          </a:xfrm>
        </p:grpSpPr>
        <p:sp>
          <p:nvSpPr>
            <p:cNvPr id="44" name="Freeform 43"/>
            <p:cNvSpPr/>
            <p:nvPr/>
          </p:nvSpPr>
          <p:spPr>
            <a:xfrm>
              <a:off x="1147606" y="873865"/>
              <a:ext cx="136871" cy="210571"/>
            </a:xfrm>
            <a:custGeom>
              <a:avLst/>
              <a:gdLst/>
              <a:ahLst/>
              <a:cxnLst/>
              <a:rect l="0" t="0" r="0" b="0"/>
              <a:pathLst>
                <a:path w="136871" h="210571">
                  <a:moveTo>
                    <a:pt x="136870" y="0"/>
                  </a:moveTo>
                  <a:lnTo>
                    <a:pt x="100954" y="53875"/>
                  </a:lnTo>
                  <a:lnTo>
                    <a:pt x="66825" y="114752"/>
                  </a:lnTo>
                  <a:lnTo>
                    <a:pt x="27780" y="16944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26549" y="905450"/>
              <a:ext cx="136871" cy="221100"/>
            </a:xfrm>
            <a:custGeom>
              <a:avLst/>
              <a:gdLst/>
              <a:ahLst/>
              <a:cxnLst/>
              <a:rect l="0" t="0" r="0" b="0"/>
              <a:pathLst>
                <a:path w="136871" h="221100">
                  <a:moveTo>
                    <a:pt x="0" y="0"/>
                  </a:moveTo>
                  <a:lnTo>
                    <a:pt x="20243" y="43963"/>
                  </a:lnTo>
                  <a:lnTo>
                    <a:pt x="59898" y="105448"/>
                  </a:lnTo>
                  <a:lnTo>
                    <a:pt x="96207" y="168471"/>
                  </a:lnTo>
                  <a:lnTo>
                    <a:pt x="13687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05911" y="1074254"/>
              <a:ext cx="168079" cy="212457"/>
            </a:xfrm>
            <a:custGeom>
              <a:avLst/>
              <a:gdLst/>
              <a:ahLst/>
              <a:cxnLst/>
              <a:rect l="0" t="0" r="0" b="0"/>
              <a:pathLst>
                <a:path w="168079" h="212457">
                  <a:moveTo>
                    <a:pt x="31208" y="31238"/>
                  </a:moveTo>
                  <a:lnTo>
                    <a:pt x="60516" y="1929"/>
                  </a:lnTo>
                  <a:lnTo>
                    <a:pt x="67124" y="0"/>
                  </a:lnTo>
                  <a:lnTo>
                    <a:pt x="73869" y="1054"/>
                  </a:lnTo>
                  <a:lnTo>
                    <a:pt x="87603" y="8464"/>
                  </a:lnTo>
                  <a:lnTo>
                    <a:pt x="101506" y="19556"/>
                  </a:lnTo>
                  <a:lnTo>
                    <a:pt x="116897" y="44544"/>
                  </a:lnTo>
                  <a:lnTo>
                    <a:pt x="123278" y="79764"/>
                  </a:lnTo>
                  <a:lnTo>
                    <a:pt x="117277" y="139100"/>
                  </a:lnTo>
                  <a:lnTo>
                    <a:pt x="113915" y="164574"/>
                  </a:lnTo>
                  <a:lnTo>
                    <a:pt x="104621" y="187595"/>
                  </a:lnTo>
                  <a:lnTo>
                    <a:pt x="89572" y="203285"/>
                  </a:lnTo>
                  <a:lnTo>
                    <a:pt x="80646" y="209107"/>
                  </a:lnTo>
                  <a:lnTo>
                    <a:pt x="61369" y="212456"/>
                  </a:lnTo>
                  <a:lnTo>
                    <a:pt x="41103" y="208875"/>
                  </a:lnTo>
                  <a:lnTo>
                    <a:pt x="20398" y="199485"/>
                  </a:lnTo>
                  <a:lnTo>
                    <a:pt x="5736" y="184393"/>
                  </a:lnTo>
                  <a:lnTo>
                    <a:pt x="189" y="175455"/>
                  </a:lnTo>
                  <a:lnTo>
                    <a:pt x="0" y="168327"/>
                  </a:lnTo>
                  <a:lnTo>
                    <a:pt x="3383" y="162405"/>
                  </a:lnTo>
                  <a:lnTo>
                    <a:pt x="9149" y="157287"/>
                  </a:lnTo>
                  <a:lnTo>
                    <a:pt x="28033" y="151601"/>
                  </a:lnTo>
                  <a:lnTo>
                    <a:pt x="90668" y="148820"/>
                  </a:lnTo>
                  <a:lnTo>
                    <a:pt x="124865" y="153295"/>
                  </a:lnTo>
                  <a:lnTo>
                    <a:pt x="168078" y="147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16103" y="1000207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26673" y="937036"/>
              <a:ext cx="115815" cy="168457"/>
            </a:xfrm>
            <a:custGeom>
              <a:avLst/>
              <a:gdLst/>
              <a:ahLst/>
              <a:cxnLst/>
              <a:rect l="0" t="0" r="0" b="0"/>
              <a:pathLst>
                <a:path w="115815" h="168457">
                  <a:moveTo>
                    <a:pt x="115814" y="0"/>
                  </a:moveTo>
                  <a:lnTo>
                    <a:pt x="73152" y="55659"/>
                  </a:lnTo>
                  <a:lnTo>
                    <a:pt x="31538" y="11607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16145" y="905450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0" y="0"/>
                  </a:moveTo>
                  <a:lnTo>
                    <a:pt x="20243" y="43963"/>
                  </a:lnTo>
                  <a:lnTo>
                    <a:pt x="63374" y="105448"/>
                  </a:lnTo>
                  <a:lnTo>
                    <a:pt x="107842" y="167102"/>
                  </a:lnTo>
                  <a:lnTo>
                    <a:pt x="12634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84296" y="1084435"/>
              <a:ext cx="5591" cy="94757"/>
            </a:xfrm>
            <a:custGeom>
              <a:avLst/>
              <a:gdLst/>
              <a:ahLst/>
              <a:cxnLst/>
              <a:rect l="0" t="0" r="0" b="0"/>
              <a:pathLst>
                <a:path w="5591" h="94757">
                  <a:moveTo>
                    <a:pt x="5590" y="0"/>
                  </a:moveTo>
                  <a:lnTo>
                    <a:pt x="0" y="16767"/>
                  </a:lnTo>
                  <a:lnTo>
                    <a:pt x="4045" y="69206"/>
                  </a:lnTo>
                  <a:lnTo>
                    <a:pt x="559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927658" y="1817481"/>
            <a:ext cx="710090" cy="442198"/>
            <a:chOff x="4927658" y="1817481"/>
            <a:chExt cx="710090" cy="442198"/>
          </a:xfrm>
        </p:grpSpPr>
        <p:sp>
          <p:nvSpPr>
            <p:cNvPr id="52" name="Freeform 51"/>
            <p:cNvSpPr/>
            <p:nvPr/>
          </p:nvSpPr>
          <p:spPr>
            <a:xfrm>
              <a:off x="4927658" y="1917381"/>
              <a:ext cx="236308" cy="271087"/>
            </a:xfrm>
            <a:custGeom>
              <a:avLst/>
              <a:gdLst/>
              <a:ahLst/>
              <a:cxnLst/>
              <a:rect l="0" t="0" r="0" b="0"/>
              <a:pathLst>
                <a:path w="236308" h="271087">
                  <a:moveTo>
                    <a:pt x="88907" y="47499"/>
                  </a:moveTo>
                  <a:lnTo>
                    <a:pt x="73266" y="65480"/>
                  </a:lnTo>
                  <a:lnTo>
                    <a:pt x="57698" y="107853"/>
                  </a:lnTo>
                  <a:lnTo>
                    <a:pt x="43358" y="160677"/>
                  </a:lnTo>
                  <a:lnTo>
                    <a:pt x="25746" y="218728"/>
                  </a:lnTo>
                  <a:lnTo>
                    <a:pt x="11700" y="267066"/>
                  </a:lnTo>
                  <a:lnTo>
                    <a:pt x="8190" y="271086"/>
                  </a:lnTo>
                  <a:lnTo>
                    <a:pt x="4680" y="270256"/>
                  </a:lnTo>
                  <a:lnTo>
                    <a:pt x="1170" y="266194"/>
                  </a:lnTo>
                  <a:lnTo>
                    <a:pt x="0" y="259976"/>
                  </a:lnTo>
                  <a:lnTo>
                    <a:pt x="6528" y="224781"/>
                  </a:lnTo>
                  <a:lnTo>
                    <a:pt x="22470" y="172447"/>
                  </a:lnTo>
                  <a:lnTo>
                    <a:pt x="36313" y="120230"/>
                  </a:lnTo>
                  <a:lnTo>
                    <a:pt x="49928" y="81917"/>
                  </a:lnTo>
                  <a:lnTo>
                    <a:pt x="73896" y="26815"/>
                  </a:lnTo>
                  <a:lnTo>
                    <a:pt x="81456" y="5551"/>
                  </a:lnTo>
                  <a:lnTo>
                    <a:pt x="86279" y="817"/>
                  </a:lnTo>
                  <a:lnTo>
                    <a:pt x="91835" y="0"/>
                  </a:lnTo>
                  <a:lnTo>
                    <a:pt x="97878" y="1795"/>
                  </a:lnTo>
                  <a:lnTo>
                    <a:pt x="110832" y="13148"/>
                  </a:lnTo>
                  <a:lnTo>
                    <a:pt x="149035" y="60905"/>
                  </a:lnTo>
                  <a:lnTo>
                    <a:pt x="169225" y="118285"/>
                  </a:lnTo>
                  <a:lnTo>
                    <a:pt x="192710" y="173458"/>
                  </a:lnTo>
                  <a:lnTo>
                    <a:pt x="223910" y="231389"/>
                  </a:lnTo>
                  <a:lnTo>
                    <a:pt x="230797" y="246602"/>
                  </a:lnTo>
                  <a:lnTo>
                    <a:pt x="236307" y="2685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06037" y="2101751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11363" y="2028051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52643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11363" y="2091222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03461" y="1817481"/>
              <a:ext cx="134287" cy="442198"/>
            </a:xfrm>
            <a:custGeom>
              <a:avLst/>
              <a:gdLst/>
              <a:ahLst/>
              <a:cxnLst/>
              <a:rect l="0" t="0" r="0" b="0"/>
              <a:pathLst>
                <a:path w="134287" h="442198">
                  <a:moveTo>
                    <a:pt x="102700" y="0"/>
                  </a:moveTo>
                  <a:lnTo>
                    <a:pt x="67953" y="37087"/>
                  </a:lnTo>
                  <a:lnTo>
                    <a:pt x="41467" y="90542"/>
                  </a:lnTo>
                  <a:lnTo>
                    <a:pt x="19190" y="149964"/>
                  </a:lnTo>
                  <a:lnTo>
                    <a:pt x="2189" y="210691"/>
                  </a:lnTo>
                  <a:lnTo>
                    <a:pt x="0" y="249081"/>
                  </a:lnTo>
                  <a:lnTo>
                    <a:pt x="12256" y="304852"/>
                  </a:lnTo>
                  <a:lnTo>
                    <a:pt x="40559" y="357907"/>
                  </a:lnTo>
                  <a:lnTo>
                    <a:pt x="75930" y="408264"/>
                  </a:lnTo>
                  <a:lnTo>
                    <a:pt x="134286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6720011" y="1796424"/>
            <a:ext cx="176760" cy="421141"/>
          </a:xfrm>
          <a:custGeom>
            <a:avLst/>
            <a:gdLst/>
            <a:ahLst/>
            <a:cxnLst/>
            <a:rect l="0" t="0" r="0" b="0"/>
            <a:pathLst>
              <a:path w="176760" h="421141">
                <a:moveTo>
                  <a:pt x="0" y="0"/>
                </a:moveTo>
                <a:lnTo>
                  <a:pt x="24046" y="9576"/>
                </a:lnTo>
                <a:lnTo>
                  <a:pt x="82001" y="44665"/>
                </a:lnTo>
                <a:lnTo>
                  <a:pt x="111864" y="70694"/>
                </a:lnTo>
                <a:lnTo>
                  <a:pt x="145314" y="127003"/>
                </a:lnTo>
                <a:lnTo>
                  <a:pt x="167719" y="182191"/>
                </a:lnTo>
                <a:lnTo>
                  <a:pt x="176759" y="235770"/>
                </a:lnTo>
                <a:lnTo>
                  <a:pt x="170139" y="283008"/>
                </a:lnTo>
                <a:lnTo>
                  <a:pt x="154446" y="326135"/>
                </a:lnTo>
                <a:lnTo>
                  <a:pt x="121203" y="377824"/>
                </a:lnTo>
                <a:lnTo>
                  <a:pt x="93234" y="401027"/>
                </a:lnTo>
                <a:lnTo>
                  <a:pt x="52642" y="4211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5037039" y="2575533"/>
            <a:ext cx="630123" cy="347442"/>
            <a:chOff x="5037039" y="2575533"/>
            <a:chExt cx="630123" cy="347442"/>
          </a:xfrm>
        </p:grpSpPr>
        <p:sp>
          <p:nvSpPr>
            <p:cNvPr id="59" name="Freeform 58"/>
            <p:cNvSpPr/>
            <p:nvPr/>
          </p:nvSpPr>
          <p:spPr>
            <a:xfrm>
              <a:off x="5037039" y="2646164"/>
              <a:ext cx="157070" cy="258872"/>
            </a:xfrm>
            <a:custGeom>
              <a:avLst/>
              <a:gdLst/>
              <a:ahLst/>
              <a:cxnLst/>
              <a:rect l="0" t="0" r="0" b="0"/>
              <a:pathLst>
                <a:path w="157070" h="258872">
                  <a:moveTo>
                    <a:pt x="8940" y="55711"/>
                  </a:moveTo>
                  <a:lnTo>
                    <a:pt x="3351" y="72479"/>
                  </a:lnTo>
                  <a:lnTo>
                    <a:pt x="3727" y="90070"/>
                  </a:lnTo>
                  <a:lnTo>
                    <a:pt x="15490" y="148710"/>
                  </a:lnTo>
                  <a:lnTo>
                    <a:pt x="18683" y="203456"/>
                  </a:lnTo>
                  <a:lnTo>
                    <a:pt x="17950" y="223151"/>
                  </a:lnTo>
                  <a:lnTo>
                    <a:pt x="16117" y="223490"/>
                  </a:lnTo>
                  <a:lnTo>
                    <a:pt x="13725" y="220206"/>
                  </a:lnTo>
                  <a:lnTo>
                    <a:pt x="6451" y="168692"/>
                  </a:lnTo>
                  <a:lnTo>
                    <a:pt x="0" y="114813"/>
                  </a:lnTo>
                  <a:lnTo>
                    <a:pt x="10074" y="56562"/>
                  </a:lnTo>
                  <a:lnTo>
                    <a:pt x="17633" y="36202"/>
                  </a:lnTo>
                  <a:lnTo>
                    <a:pt x="28792" y="19354"/>
                  </a:lnTo>
                  <a:lnTo>
                    <a:pt x="44670" y="7187"/>
                  </a:lnTo>
                  <a:lnTo>
                    <a:pt x="53817" y="2305"/>
                  </a:lnTo>
                  <a:lnTo>
                    <a:pt x="73339" y="0"/>
                  </a:lnTo>
                  <a:lnTo>
                    <a:pt x="92544" y="4044"/>
                  </a:lnTo>
                  <a:lnTo>
                    <a:pt x="108879" y="13641"/>
                  </a:lnTo>
                  <a:lnTo>
                    <a:pt x="114170" y="21815"/>
                  </a:lnTo>
                  <a:lnTo>
                    <a:pt x="120050" y="43376"/>
                  </a:lnTo>
                  <a:lnTo>
                    <a:pt x="117771" y="76233"/>
                  </a:lnTo>
                  <a:lnTo>
                    <a:pt x="109562" y="94468"/>
                  </a:lnTo>
                  <a:lnTo>
                    <a:pt x="104097" y="102606"/>
                  </a:lnTo>
                  <a:lnTo>
                    <a:pt x="85547" y="114768"/>
                  </a:lnTo>
                  <a:lnTo>
                    <a:pt x="41101" y="137697"/>
                  </a:lnTo>
                  <a:lnTo>
                    <a:pt x="35060" y="138444"/>
                  </a:lnTo>
                  <a:lnTo>
                    <a:pt x="32203" y="135433"/>
                  </a:lnTo>
                  <a:lnTo>
                    <a:pt x="31467" y="129916"/>
                  </a:lnTo>
                  <a:lnTo>
                    <a:pt x="35657" y="126238"/>
                  </a:lnTo>
                  <a:lnTo>
                    <a:pt x="52790" y="122151"/>
                  </a:lnTo>
                  <a:lnTo>
                    <a:pt x="83154" y="125440"/>
                  </a:lnTo>
                  <a:lnTo>
                    <a:pt x="100806" y="133885"/>
                  </a:lnTo>
                  <a:lnTo>
                    <a:pt x="131202" y="158371"/>
                  </a:lnTo>
                  <a:lnTo>
                    <a:pt x="152661" y="184395"/>
                  </a:lnTo>
                  <a:lnTo>
                    <a:pt x="156227" y="194143"/>
                  </a:lnTo>
                  <a:lnTo>
                    <a:pt x="157069" y="214332"/>
                  </a:lnTo>
                  <a:lnTo>
                    <a:pt x="150425" y="231884"/>
                  </a:lnTo>
                  <a:lnTo>
                    <a:pt x="145378" y="239840"/>
                  </a:lnTo>
                  <a:lnTo>
                    <a:pt x="130411" y="251800"/>
                  </a:lnTo>
                  <a:lnTo>
                    <a:pt x="121506" y="256627"/>
                  </a:lnTo>
                  <a:lnTo>
                    <a:pt x="102253" y="258871"/>
                  </a:lnTo>
                  <a:lnTo>
                    <a:pt x="52034" y="247758"/>
                  </a:lnTo>
                  <a:lnTo>
                    <a:pt x="19469" y="2346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51306" y="2691347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40777" y="2754518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53149" y="2575533"/>
              <a:ext cx="114013" cy="347442"/>
            </a:xfrm>
            <a:custGeom>
              <a:avLst/>
              <a:gdLst/>
              <a:ahLst/>
              <a:cxnLst/>
              <a:rect l="0" t="0" r="0" b="0"/>
              <a:pathLst>
                <a:path w="114013" h="347442">
                  <a:moveTo>
                    <a:pt x="82426" y="0"/>
                  </a:moveTo>
                  <a:lnTo>
                    <a:pt x="65659" y="11179"/>
                  </a:lnTo>
                  <a:lnTo>
                    <a:pt x="36957" y="52728"/>
                  </a:lnTo>
                  <a:lnTo>
                    <a:pt x="7317" y="114207"/>
                  </a:lnTo>
                  <a:lnTo>
                    <a:pt x="0" y="167186"/>
                  </a:lnTo>
                  <a:lnTo>
                    <a:pt x="1674" y="226524"/>
                  </a:lnTo>
                  <a:lnTo>
                    <a:pt x="12923" y="272733"/>
                  </a:lnTo>
                  <a:lnTo>
                    <a:pt x="28557" y="299439"/>
                  </a:lnTo>
                  <a:lnTo>
                    <a:pt x="48008" y="322169"/>
                  </a:lnTo>
                  <a:lnTo>
                    <a:pt x="74178" y="338133"/>
                  </a:lnTo>
                  <a:lnTo>
                    <a:pt x="114012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6688425" y="2501834"/>
            <a:ext cx="135674" cy="421140"/>
          </a:xfrm>
          <a:custGeom>
            <a:avLst/>
            <a:gdLst/>
            <a:ahLst/>
            <a:cxnLst/>
            <a:rect l="0" t="0" r="0" b="0"/>
            <a:pathLst>
              <a:path w="135674" h="421140">
                <a:moveTo>
                  <a:pt x="0" y="0"/>
                </a:moveTo>
                <a:lnTo>
                  <a:pt x="56395" y="57565"/>
                </a:lnTo>
                <a:lnTo>
                  <a:pt x="91279" y="111522"/>
                </a:lnTo>
                <a:lnTo>
                  <a:pt x="123227" y="167891"/>
                </a:lnTo>
                <a:lnTo>
                  <a:pt x="130806" y="190431"/>
                </a:lnTo>
                <a:lnTo>
                  <a:pt x="135673" y="243030"/>
                </a:lnTo>
                <a:lnTo>
                  <a:pt x="133396" y="281409"/>
                </a:lnTo>
                <a:lnTo>
                  <a:pt x="127138" y="302885"/>
                </a:lnTo>
                <a:lnTo>
                  <a:pt x="97936" y="358833"/>
                </a:lnTo>
                <a:lnTo>
                  <a:pt x="52643" y="42113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4095585" y="63170"/>
            <a:ext cx="2747939" cy="495323"/>
            <a:chOff x="4095585" y="63170"/>
            <a:chExt cx="2747939" cy="495323"/>
          </a:xfrm>
        </p:grpSpPr>
        <p:sp>
          <p:nvSpPr>
            <p:cNvPr id="65" name="Freeform 64"/>
            <p:cNvSpPr/>
            <p:nvPr/>
          </p:nvSpPr>
          <p:spPr>
            <a:xfrm>
              <a:off x="4095585" y="200041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5005"/>
                  </a:lnTo>
                  <a:lnTo>
                    <a:pt x="0" y="21175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10791" y="126341"/>
              <a:ext cx="146154" cy="154866"/>
            </a:xfrm>
            <a:custGeom>
              <a:avLst/>
              <a:gdLst/>
              <a:ahLst/>
              <a:cxnLst/>
              <a:rect l="0" t="0" r="0" b="0"/>
              <a:pathLst>
                <a:path w="146154" h="154866">
                  <a:moveTo>
                    <a:pt x="105893" y="0"/>
                  </a:moveTo>
                  <a:lnTo>
                    <a:pt x="63201" y="3120"/>
                  </a:lnTo>
                  <a:lnTo>
                    <a:pt x="43635" y="9576"/>
                  </a:lnTo>
                  <a:lnTo>
                    <a:pt x="4700" y="39404"/>
                  </a:lnTo>
                  <a:lnTo>
                    <a:pt x="996" y="47326"/>
                  </a:lnTo>
                  <a:lnTo>
                    <a:pt x="0" y="65488"/>
                  </a:lnTo>
                  <a:lnTo>
                    <a:pt x="4882" y="71735"/>
                  </a:lnTo>
                  <a:lnTo>
                    <a:pt x="22785" y="78676"/>
                  </a:lnTo>
                  <a:lnTo>
                    <a:pt x="85907" y="86617"/>
                  </a:lnTo>
                  <a:lnTo>
                    <a:pt x="124148" y="98584"/>
                  </a:lnTo>
                  <a:lnTo>
                    <a:pt x="135610" y="104327"/>
                  </a:lnTo>
                  <a:lnTo>
                    <a:pt x="142082" y="111666"/>
                  </a:lnTo>
                  <a:lnTo>
                    <a:pt x="145227" y="120067"/>
                  </a:lnTo>
                  <a:lnTo>
                    <a:pt x="146153" y="129178"/>
                  </a:lnTo>
                  <a:lnTo>
                    <a:pt x="143262" y="136422"/>
                  </a:lnTo>
                  <a:lnTo>
                    <a:pt x="130690" y="147590"/>
                  </a:lnTo>
                  <a:lnTo>
                    <a:pt x="98292" y="154865"/>
                  </a:lnTo>
                  <a:lnTo>
                    <a:pt x="4272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43026" y="63170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4462" y="33622"/>
                  </a:lnTo>
                  <a:lnTo>
                    <a:pt x="8983" y="85324"/>
                  </a:lnTo>
                  <a:lnTo>
                    <a:pt x="10223" y="14059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11440" y="147398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85098" y="315854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1953" y="0"/>
                  </a:lnTo>
                  <a:lnTo>
                    <a:pt x="96610" y="1170"/>
                  </a:lnTo>
                  <a:lnTo>
                    <a:pt x="36804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835685" y="328578"/>
              <a:ext cx="154823" cy="190532"/>
            </a:xfrm>
            <a:custGeom>
              <a:avLst/>
              <a:gdLst/>
              <a:ahLst/>
              <a:cxnLst/>
              <a:rect l="0" t="0" r="0" b="0"/>
              <a:pathLst>
                <a:path w="154823" h="190532">
                  <a:moveTo>
                    <a:pt x="133765" y="8333"/>
                  </a:moveTo>
                  <a:lnTo>
                    <a:pt x="96288" y="0"/>
                  </a:lnTo>
                  <a:lnTo>
                    <a:pt x="61440" y="1575"/>
                  </a:lnTo>
                  <a:lnTo>
                    <a:pt x="40789" y="7669"/>
                  </a:lnTo>
                  <a:lnTo>
                    <a:pt x="23812" y="18177"/>
                  </a:lnTo>
                  <a:lnTo>
                    <a:pt x="11588" y="33765"/>
                  </a:lnTo>
                  <a:lnTo>
                    <a:pt x="3425" y="53562"/>
                  </a:lnTo>
                  <a:lnTo>
                    <a:pt x="0" y="91014"/>
                  </a:lnTo>
                  <a:lnTo>
                    <a:pt x="7044" y="129408"/>
                  </a:lnTo>
                  <a:lnTo>
                    <a:pt x="17393" y="148322"/>
                  </a:lnTo>
                  <a:lnTo>
                    <a:pt x="41963" y="172124"/>
                  </a:lnTo>
                  <a:lnTo>
                    <a:pt x="71470" y="188405"/>
                  </a:lnTo>
                  <a:lnTo>
                    <a:pt x="95160" y="190531"/>
                  </a:lnTo>
                  <a:lnTo>
                    <a:pt x="128566" y="185150"/>
                  </a:lnTo>
                  <a:lnTo>
                    <a:pt x="154822" y="176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57987" y="368497"/>
              <a:ext cx="158959" cy="150637"/>
            </a:xfrm>
            <a:custGeom>
              <a:avLst/>
              <a:gdLst/>
              <a:ahLst/>
              <a:cxnLst/>
              <a:rect l="0" t="0" r="0" b="0"/>
              <a:pathLst>
                <a:path w="158959" h="150637">
                  <a:moveTo>
                    <a:pt x="79919" y="0"/>
                  </a:moveTo>
                  <a:lnTo>
                    <a:pt x="48637" y="9575"/>
                  </a:lnTo>
                  <a:lnTo>
                    <a:pt x="24897" y="27534"/>
                  </a:lnTo>
                  <a:lnTo>
                    <a:pt x="10231" y="44992"/>
                  </a:lnTo>
                  <a:lnTo>
                    <a:pt x="2154" y="67570"/>
                  </a:lnTo>
                  <a:lnTo>
                    <a:pt x="0" y="80142"/>
                  </a:lnTo>
                  <a:lnTo>
                    <a:pt x="3845" y="100349"/>
                  </a:lnTo>
                  <a:lnTo>
                    <a:pt x="19165" y="124880"/>
                  </a:lnTo>
                  <a:lnTo>
                    <a:pt x="33030" y="138560"/>
                  </a:lnTo>
                  <a:lnTo>
                    <a:pt x="50891" y="148540"/>
                  </a:lnTo>
                  <a:lnTo>
                    <a:pt x="70527" y="150636"/>
                  </a:lnTo>
                  <a:lnTo>
                    <a:pt x="117319" y="142449"/>
                  </a:lnTo>
                  <a:lnTo>
                    <a:pt x="146632" y="127345"/>
                  </a:lnTo>
                  <a:lnTo>
                    <a:pt x="152471" y="118822"/>
                  </a:lnTo>
                  <a:lnTo>
                    <a:pt x="158958" y="96873"/>
                  </a:lnTo>
                  <a:lnTo>
                    <a:pt x="157021" y="63798"/>
                  </a:lnTo>
                  <a:lnTo>
                    <a:pt x="145772" y="45512"/>
                  </a:lnTo>
                  <a:lnTo>
                    <a:pt x="129075" y="30756"/>
                  </a:lnTo>
                  <a:lnTo>
                    <a:pt x="693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71556" y="410611"/>
              <a:ext cx="143195" cy="147882"/>
            </a:xfrm>
            <a:custGeom>
              <a:avLst/>
              <a:gdLst/>
              <a:ahLst/>
              <a:cxnLst/>
              <a:rect l="0" t="0" r="0" b="0"/>
              <a:pathLst>
                <a:path w="143195" h="147882">
                  <a:moveTo>
                    <a:pt x="76921" y="21057"/>
                  </a:moveTo>
                  <a:lnTo>
                    <a:pt x="65742" y="9879"/>
                  </a:lnTo>
                  <a:lnTo>
                    <a:pt x="58940" y="7756"/>
                  </a:lnTo>
                  <a:lnTo>
                    <a:pt x="42023" y="8516"/>
                  </a:lnTo>
                  <a:lnTo>
                    <a:pt x="25926" y="18993"/>
                  </a:lnTo>
                  <a:lnTo>
                    <a:pt x="12142" y="35347"/>
                  </a:lnTo>
                  <a:lnTo>
                    <a:pt x="2117" y="54314"/>
                  </a:lnTo>
                  <a:lnTo>
                    <a:pt x="0" y="77562"/>
                  </a:lnTo>
                  <a:lnTo>
                    <a:pt x="4129" y="101153"/>
                  </a:lnTo>
                  <a:lnTo>
                    <a:pt x="13763" y="119436"/>
                  </a:lnTo>
                  <a:lnTo>
                    <a:pt x="37930" y="142883"/>
                  </a:lnTo>
                  <a:lnTo>
                    <a:pt x="47417" y="146728"/>
                  </a:lnTo>
                  <a:lnTo>
                    <a:pt x="67318" y="147881"/>
                  </a:lnTo>
                  <a:lnTo>
                    <a:pt x="98252" y="141952"/>
                  </a:lnTo>
                  <a:lnTo>
                    <a:pt x="124055" y="127198"/>
                  </a:lnTo>
                  <a:lnTo>
                    <a:pt x="136084" y="111515"/>
                  </a:lnTo>
                  <a:lnTo>
                    <a:pt x="140929" y="102419"/>
                  </a:lnTo>
                  <a:lnTo>
                    <a:pt x="143194" y="82954"/>
                  </a:lnTo>
                  <a:lnTo>
                    <a:pt x="135115" y="41862"/>
                  </a:lnTo>
                  <a:lnTo>
                    <a:pt x="122672" y="24065"/>
                  </a:lnTo>
                  <a:lnTo>
                    <a:pt x="106613" y="10695"/>
                  </a:lnTo>
                  <a:lnTo>
                    <a:pt x="769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51251" y="379025"/>
              <a:ext cx="97268" cy="119690"/>
            </a:xfrm>
            <a:custGeom>
              <a:avLst/>
              <a:gdLst/>
              <a:ahLst/>
              <a:cxnLst/>
              <a:rect l="0" t="0" r="0" b="0"/>
              <a:pathLst>
                <a:path w="97268" h="119690">
                  <a:moveTo>
                    <a:pt x="2510" y="42114"/>
                  </a:moveTo>
                  <a:lnTo>
                    <a:pt x="27704" y="95989"/>
                  </a:lnTo>
                  <a:lnTo>
                    <a:pt x="36324" y="116362"/>
                  </a:lnTo>
                  <a:lnTo>
                    <a:pt x="36752" y="119689"/>
                  </a:lnTo>
                  <a:lnTo>
                    <a:pt x="34697" y="118397"/>
                  </a:lnTo>
                  <a:lnTo>
                    <a:pt x="9392" y="81796"/>
                  </a:lnTo>
                  <a:lnTo>
                    <a:pt x="499" y="62090"/>
                  </a:lnTo>
                  <a:lnTo>
                    <a:pt x="0" y="51922"/>
                  </a:lnTo>
                  <a:lnTo>
                    <a:pt x="5684" y="31266"/>
                  </a:lnTo>
                  <a:lnTo>
                    <a:pt x="19129" y="16626"/>
                  </a:lnTo>
                  <a:lnTo>
                    <a:pt x="27627" y="11084"/>
                  </a:lnTo>
                  <a:lnTo>
                    <a:pt x="61945" y="3284"/>
                  </a:lnTo>
                  <a:lnTo>
                    <a:pt x="972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27502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04553" y="205400"/>
              <a:ext cx="175593" cy="340248"/>
            </a:xfrm>
            <a:custGeom>
              <a:avLst/>
              <a:gdLst/>
              <a:ahLst/>
              <a:cxnLst/>
              <a:rect l="0" t="0" r="0" b="0"/>
              <a:pathLst>
                <a:path w="175593" h="340248">
                  <a:moveTo>
                    <a:pt x="112421" y="205211"/>
                  </a:moveTo>
                  <a:lnTo>
                    <a:pt x="95653" y="194033"/>
                  </a:lnTo>
                  <a:lnTo>
                    <a:pt x="62869" y="187081"/>
                  </a:lnTo>
                  <a:lnTo>
                    <a:pt x="40095" y="191694"/>
                  </a:lnTo>
                  <a:lnTo>
                    <a:pt x="29108" y="196200"/>
                  </a:lnTo>
                  <a:lnTo>
                    <a:pt x="13782" y="210565"/>
                  </a:lnTo>
                  <a:lnTo>
                    <a:pt x="8057" y="219309"/>
                  </a:lnTo>
                  <a:lnTo>
                    <a:pt x="0" y="253972"/>
                  </a:lnTo>
                  <a:lnTo>
                    <a:pt x="3201" y="293878"/>
                  </a:lnTo>
                  <a:lnTo>
                    <a:pt x="17149" y="329749"/>
                  </a:lnTo>
                  <a:lnTo>
                    <a:pt x="25509" y="336199"/>
                  </a:lnTo>
                  <a:lnTo>
                    <a:pt x="47277" y="340247"/>
                  </a:lnTo>
                  <a:lnTo>
                    <a:pt x="66311" y="335027"/>
                  </a:lnTo>
                  <a:lnTo>
                    <a:pt x="97594" y="312612"/>
                  </a:lnTo>
                  <a:lnTo>
                    <a:pt x="113617" y="286946"/>
                  </a:lnTo>
                  <a:lnTo>
                    <a:pt x="128342" y="238427"/>
                  </a:lnTo>
                  <a:lnTo>
                    <a:pt x="135583" y="180663"/>
                  </a:lnTo>
                  <a:lnTo>
                    <a:pt x="142343" y="118864"/>
                  </a:lnTo>
                  <a:lnTo>
                    <a:pt x="141338" y="62766"/>
                  </a:lnTo>
                  <a:lnTo>
                    <a:pt x="120244" y="5822"/>
                  </a:lnTo>
                  <a:lnTo>
                    <a:pt x="115297" y="925"/>
                  </a:lnTo>
                  <a:lnTo>
                    <a:pt x="109659" y="0"/>
                  </a:lnTo>
                  <a:lnTo>
                    <a:pt x="103560" y="1723"/>
                  </a:lnTo>
                  <a:lnTo>
                    <a:pt x="99495" y="8721"/>
                  </a:lnTo>
                  <a:lnTo>
                    <a:pt x="92970" y="58860"/>
                  </a:lnTo>
                  <a:lnTo>
                    <a:pt x="91681" y="119760"/>
                  </a:lnTo>
                  <a:lnTo>
                    <a:pt x="99832" y="178540"/>
                  </a:lnTo>
                  <a:lnTo>
                    <a:pt x="116121" y="236057"/>
                  </a:lnTo>
                  <a:lnTo>
                    <a:pt x="132104" y="262574"/>
                  </a:lnTo>
                  <a:lnTo>
                    <a:pt x="148076" y="274769"/>
                  </a:lnTo>
                  <a:lnTo>
                    <a:pt x="175592" y="2894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858784" y="442196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8"/>
                  </a:lnTo>
                  <a:lnTo>
                    <a:pt x="4044" y="66087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843316" y="34744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948601" y="416962"/>
              <a:ext cx="147400" cy="119992"/>
            </a:xfrm>
            <a:custGeom>
              <a:avLst/>
              <a:gdLst/>
              <a:ahLst/>
              <a:cxnLst/>
              <a:rect l="0" t="0" r="0" b="0"/>
              <a:pathLst>
                <a:path w="147400" h="119992">
                  <a:moveTo>
                    <a:pt x="0" y="25234"/>
                  </a:moveTo>
                  <a:lnTo>
                    <a:pt x="25171" y="81643"/>
                  </a:lnTo>
                  <a:lnTo>
                    <a:pt x="21829" y="47567"/>
                  </a:lnTo>
                  <a:lnTo>
                    <a:pt x="27640" y="25801"/>
                  </a:lnTo>
                  <a:lnTo>
                    <a:pt x="32464" y="15084"/>
                  </a:lnTo>
                  <a:lnTo>
                    <a:pt x="40360" y="7939"/>
                  </a:lnTo>
                  <a:lnTo>
                    <a:pt x="61611" y="0"/>
                  </a:lnTo>
                  <a:lnTo>
                    <a:pt x="71490" y="223"/>
                  </a:lnTo>
                  <a:lnTo>
                    <a:pt x="88705" y="6709"/>
                  </a:lnTo>
                  <a:lnTo>
                    <a:pt x="111550" y="29104"/>
                  </a:lnTo>
                  <a:lnTo>
                    <a:pt x="133138" y="57967"/>
                  </a:lnTo>
                  <a:lnTo>
                    <a:pt x="141061" y="81506"/>
                  </a:lnTo>
                  <a:lnTo>
                    <a:pt x="147399" y="1199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19895" y="410285"/>
              <a:ext cx="186676" cy="127173"/>
            </a:xfrm>
            <a:custGeom>
              <a:avLst/>
              <a:gdLst/>
              <a:ahLst/>
              <a:cxnLst/>
              <a:rect l="0" t="0" r="0" b="0"/>
              <a:pathLst>
                <a:path w="186676" h="127173">
                  <a:moveTo>
                    <a:pt x="91918" y="74025"/>
                  </a:moveTo>
                  <a:lnTo>
                    <a:pt x="97507" y="57258"/>
                  </a:lnTo>
                  <a:lnTo>
                    <a:pt x="97132" y="39667"/>
                  </a:lnTo>
                  <a:lnTo>
                    <a:pt x="95394" y="30063"/>
                  </a:lnTo>
                  <a:lnTo>
                    <a:pt x="84105" y="13152"/>
                  </a:lnTo>
                  <a:lnTo>
                    <a:pt x="76181" y="5367"/>
                  </a:lnTo>
                  <a:lnTo>
                    <a:pt x="67389" y="1347"/>
                  </a:lnTo>
                  <a:lnTo>
                    <a:pt x="48261" y="0"/>
                  </a:lnTo>
                  <a:lnTo>
                    <a:pt x="31181" y="6420"/>
                  </a:lnTo>
                  <a:lnTo>
                    <a:pt x="23351" y="11408"/>
                  </a:lnTo>
                  <a:lnTo>
                    <a:pt x="11531" y="26308"/>
                  </a:lnTo>
                  <a:lnTo>
                    <a:pt x="3548" y="45799"/>
                  </a:lnTo>
                  <a:lnTo>
                    <a:pt x="0" y="70059"/>
                  </a:lnTo>
                  <a:lnTo>
                    <a:pt x="4662" y="93320"/>
                  </a:lnTo>
                  <a:lnTo>
                    <a:pt x="9181" y="104436"/>
                  </a:lnTo>
                  <a:lnTo>
                    <a:pt x="23561" y="119906"/>
                  </a:lnTo>
                  <a:lnTo>
                    <a:pt x="32308" y="125670"/>
                  </a:lnTo>
                  <a:lnTo>
                    <a:pt x="41650" y="127172"/>
                  </a:lnTo>
                  <a:lnTo>
                    <a:pt x="61388" y="122603"/>
                  </a:lnTo>
                  <a:lnTo>
                    <a:pt x="69225" y="116939"/>
                  </a:lnTo>
                  <a:lnTo>
                    <a:pt x="81052" y="101287"/>
                  </a:lnTo>
                  <a:lnTo>
                    <a:pt x="83969" y="79513"/>
                  </a:lnTo>
                  <a:lnTo>
                    <a:pt x="83109" y="67155"/>
                  </a:lnTo>
                  <a:lnTo>
                    <a:pt x="83706" y="63596"/>
                  </a:lnTo>
                  <a:lnTo>
                    <a:pt x="85273" y="65903"/>
                  </a:lnTo>
                  <a:lnTo>
                    <a:pt x="101784" y="97637"/>
                  </a:lnTo>
                  <a:lnTo>
                    <a:pt x="117360" y="111036"/>
                  </a:lnTo>
                  <a:lnTo>
                    <a:pt x="137151" y="119720"/>
                  </a:lnTo>
                  <a:lnTo>
                    <a:pt x="186675" y="126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87708" y="168455"/>
              <a:ext cx="71505" cy="326385"/>
            </a:xfrm>
            <a:custGeom>
              <a:avLst/>
              <a:gdLst/>
              <a:ahLst/>
              <a:cxnLst/>
              <a:rect l="0" t="0" r="0" b="0"/>
              <a:pathLst>
                <a:path w="71505" h="326385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21132"/>
                  </a:lnTo>
                  <a:lnTo>
                    <a:pt x="22592" y="173152"/>
                  </a:lnTo>
                  <a:lnTo>
                    <a:pt x="32965" y="221840"/>
                  </a:lnTo>
                  <a:lnTo>
                    <a:pt x="46951" y="279044"/>
                  </a:lnTo>
                  <a:lnTo>
                    <a:pt x="57470" y="310797"/>
                  </a:lnTo>
                  <a:lnTo>
                    <a:pt x="7150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22342" y="320794"/>
              <a:ext cx="178985" cy="16118"/>
            </a:xfrm>
            <a:custGeom>
              <a:avLst/>
              <a:gdLst/>
              <a:ahLst/>
              <a:cxnLst/>
              <a:rect l="0" t="0" r="0" b="0"/>
              <a:pathLst>
                <a:path w="178985" h="16118">
                  <a:moveTo>
                    <a:pt x="178984" y="5589"/>
                  </a:moveTo>
                  <a:lnTo>
                    <a:pt x="162216" y="0"/>
                  </a:lnTo>
                  <a:lnTo>
                    <a:pt x="103539" y="4044"/>
                  </a:lnTo>
                  <a:lnTo>
                    <a:pt x="43270" y="1262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26534" y="329020"/>
              <a:ext cx="164306" cy="197405"/>
            </a:xfrm>
            <a:custGeom>
              <a:avLst/>
              <a:gdLst/>
              <a:ahLst/>
              <a:cxnLst/>
              <a:rect l="0" t="0" r="0" b="0"/>
              <a:pathLst>
                <a:path w="164306" h="197405">
                  <a:moveTo>
                    <a:pt x="6377" y="71062"/>
                  </a:moveTo>
                  <a:lnTo>
                    <a:pt x="64994" y="65473"/>
                  </a:lnTo>
                  <a:lnTo>
                    <a:pt x="109593" y="51934"/>
                  </a:lnTo>
                  <a:lnTo>
                    <a:pt x="126731" y="40724"/>
                  </a:lnTo>
                  <a:lnTo>
                    <a:pt x="129896" y="34459"/>
                  </a:lnTo>
                  <a:lnTo>
                    <a:pt x="129668" y="27943"/>
                  </a:lnTo>
                  <a:lnTo>
                    <a:pt x="127176" y="21259"/>
                  </a:lnTo>
                  <a:lnTo>
                    <a:pt x="111928" y="10713"/>
                  </a:lnTo>
                  <a:lnTo>
                    <a:pt x="89554" y="3296"/>
                  </a:lnTo>
                  <a:lnTo>
                    <a:pt x="64012" y="0"/>
                  </a:lnTo>
                  <a:lnTo>
                    <a:pt x="43301" y="4774"/>
                  </a:lnTo>
                  <a:lnTo>
                    <a:pt x="26298" y="15865"/>
                  </a:lnTo>
                  <a:lnTo>
                    <a:pt x="10941" y="32492"/>
                  </a:lnTo>
                  <a:lnTo>
                    <a:pt x="2557" y="54700"/>
                  </a:lnTo>
                  <a:lnTo>
                    <a:pt x="0" y="80168"/>
                  </a:lnTo>
                  <a:lnTo>
                    <a:pt x="6308" y="119644"/>
                  </a:lnTo>
                  <a:lnTo>
                    <a:pt x="22475" y="152917"/>
                  </a:lnTo>
                  <a:lnTo>
                    <a:pt x="35369" y="170223"/>
                  </a:lnTo>
                  <a:lnTo>
                    <a:pt x="61371" y="187531"/>
                  </a:lnTo>
                  <a:lnTo>
                    <a:pt x="110004" y="195454"/>
                  </a:lnTo>
                  <a:lnTo>
                    <a:pt x="164305" y="1974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38238" y="294797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378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69823" y="379025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2521" y="11179"/>
                  </a:lnTo>
                  <a:lnTo>
                    <a:pt x="44555" y="16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4084711" y="820223"/>
            <a:ext cx="2821984" cy="492462"/>
            <a:chOff x="4084711" y="820223"/>
            <a:chExt cx="2821984" cy="492462"/>
          </a:xfrm>
        </p:grpSpPr>
        <p:sp>
          <p:nvSpPr>
            <p:cNvPr id="86" name="Freeform 85"/>
            <p:cNvSpPr/>
            <p:nvPr/>
          </p:nvSpPr>
          <p:spPr>
            <a:xfrm>
              <a:off x="4084711" y="926507"/>
              <a:ext cx="274088" cy="386178"/>
            </a:xfrm>
            <a:custGeom>
              <a:avLst/>
              <a:gdLst/>
              <a:ahLst/>
              <a:cxnLst/>
              <a:rect l="0" t="0" r="0" b="0"/>
              <a:pathLst>
                <a:path w="274088" h="386178">
                  <a:moveTo>
                    <a:pt x="31931" y="0"/>
                  </a:moveTo>
                  <a:lnTo>
                    <a:pt x="6760" y="62475"/>
                  </a:lnTo>
                  <a:lnTo>
                    <a:pt x="8265" y="54283"/>
                  </a:lnTo>
                  <a:lnTo>
                    <a:pt x="21280" y="34541"/>
                  </a:lnTo>
                  <a:lnTo>
                    <a:pt x="45543" y="19463"/>
                  </a:lnTo>
                  <a:lnTo>
                    <a:pt x="71126" y="17619"/>
                  </a:lnTo>
                  <a:lnTo>
                    <a:pt x="98484" y="21869"/>
                  </a:lnTo>
                  <a:lnTo>
                    <a:pt x="127040" y="37415"/>
                  </a:lnTo>
                  <a:lnTo>
                    <a:pt x="142832" y="50165"/>
                  </a:lnTo>
                  <a:lnTo>
                    <a:pt x="159287" y="76085"/>
                  </a:lnTo>
                  <a:lnTo>
                    <a:pt x="179002" y="138109"/>
                  </a:lnTo>
                  <a:lnTo>
                    <a:pt x="187714" y="193267"/>
                  </a:lnTo>
                  <a:lnTo>
                    <a:pt x="187095" y="256459"/>
                  </a:lnTo>
                  <a:lnTo>
                    <a:pt x="166869" y="312095"/>
                  </a:lnTo>
                  <a:lnTo>
                    <a:pt x="134755" y="357226"/>
                  </a:lnTo>
                  <a:lnTo>
                    <a:pt x="104901" y="378156"/>
                  </a:lnTo>
                  <a:lnTo>
                    <a:pt x="62650" y="386177"/>
                  </a:lnTo>
                  <a:lnTo>
                    <a:pt x="39345" y="381815"/>
                  </a:lnTo>
                  <a:lnTo>
                    <a:pt x="13071" y="366204"/>
                  </a:lnTo>
                  <a:lnTo>
                    <a:pt x="5320" y="359950"/>
                  </a:lnTo>
                  <a:lnTo>
                    <a:pt x="1322" y="351101"/>
                  </a:lnTo>
                  <a:lnTo>
                    <a:pt x="0" y="328790"/>
                  </a:lnTo>
                  <a:lnTo>
                    <a:pt x="11421" y="295511"/>
                  </a:lnTo>
                  <a:lnTo>
                    <a:pt x="26326" y="280297"/>
                  </a:lnTo>
                  <a:lnTo>
                    <a:pt x="35213" y="274602"/>
                  </a:lnTo>
                  <a:lnTo>
                    <a:pt x="70078" y="266587"/>
                  </a:lnTo>
                  <a:lnTo>
                    <a:pt x="110044" y="264213"/>
                  </a:lnTo>
                  <a:lnTo>
                    <a:pt x="165471" y="279051"/>
                  </a:lnTo>
                  <a:lnTo>
                    <a:pt x="206289" y="288443"/>
                  </a:lnTo>
                  <a:lnTo>
                    <a:pt x="248996" y="285441"/>
                  </a:lnTo>
                  <a:lnTo>
                    <a:pt x="274087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27212" y="937036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0" y="0"/>
                  </a:moveTo>
                  <a:lnTo>
                    <a:pt x="17958" y="53875"/>
                  </a:lnTo>
                  <a:lnTo>
                    <a:pt x="25858" y="77574"/>
                  </a:lnTo>
                  <a:lnTo>
                    <a:pt x="23971" y="71912"/>
                  </a:lnTo>
                  <a:lnTo>
                    <a:pt x="27510" y="43404"/>
                  </a:lnTo>
                  <a:lnTo>
                    <a:pt x="36013" y="24750"/>
                  </a:lnTo>
                  <a:lnTo>
                    <a:pt x="41556" y="16500"/>
                  </a:lnTo>
                  <a:lnTo>
                    <a:pt x="48761" y="12170"/>
                  </a:lnTo>
                  <a:lnTo>
                    <a:pt x="66126" y="10478"/>
                  </a:lnTo>
                  <a:lnTo>
                    <a:pt x="82421" y="16745"/>
                  </a:lnTo>
                  <a:lnTo>
                    <a:pt x="111947" y="39832"/>
                  </a:lnTo>
                  <a:lnTo>
                    <a:pt x="119944" y="56308"/>
                  </a:lnTo>
                  <a:lnTo>
                    <a:pt x="126342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87943" y="820223"/>
              <a:ext cx="91954" cy="200856"/>
            </a:xfrm>
            <a:custGeom>
              <a:avLst/>
              <a:gdLst/>
              <a:ahLst/>
              <a:cxnLst/>
              <a:rect l="0" t="0" r="0" b="0"/>
              <a:pathLst>
                <a:path w="91954" h="200856">
                  <a:moveTo>
                    <a:pt x="91953" y="137870"/>
                  </a:moveTo>
                  <a:lnTo>
                    <a:pt x="82378" y="113823"/>
                  </a:lnTo>
                  <a:lnTo>
                    <a:pt x="71710" y="99496"/>
                  </a:lnTo>
                  <a:lnTo>
                    <a:pt x="64419" y="95910"/>
                  </a:lnTo>
                  <a:lnTo>
                    <a:pt x="46961" y="95044"/>
                  </a:lnTo>
                  <a:lnTo>
                    <a:pt x="30623" y="101679"/>
                  </a:lnTo>
                  <a:lnTo>
                    <a:pt x="22990" y="106723"/>
                  </a:lnTo>
                  <a:lnTo>
                    <a:pt x="11390" y="121687"/>
                  </a:lnTo>
                  <a:lnTo>
                    <a:pt x="3505" y="141206"/>
                  </a:lnTo>
                  <a:lnTo>
                    <a:pt x="0" y="165479"/>
                  </a:lnTo>
                  <a:lnTo>
                    <a:pt x="4682" y="185625"/>
                  </a:lnTo>
                  <a:lnTo>
                    <a:pt x="9206" y="194273"/>
                  </a:lnTo>
                  <a:lnTo>
                    <a:pt x="15731" y="198869"/>
                  </a:lnTo>
                  <a:lnTo>
                    <a:pt x="23591" y="200763"/>
                  </a:lnTo>
                  <a:lnTo>
                    <a:pt x="32340" y="200855"/>
                  </a:lnTo>
                  <a:lnTo>
                    <a:pt x="40513" y="197408"/>
                  </a:lnTo>
                  <a:lnTo>
                    <a:pt x="55833" y="184218"/>
                  </a:lnTo>
                  <a:lnTo>
                    <a:pt x="72022" y="157062"/>
                  </a:lnTo>
                  <a:lnTo>
                    <a:pt x="79567" y="108039"/>
                  </a:lnTo>
                  <a:lnTo>
                    <a:pt x="81057" y="53295"/>
                  </a:lnTo>
                  <a:lnTo>
                    <a:pt x="75763" y="3011"/>
                  </a:lnTo>
                  <a:lnTo>
                    <a:pt x="72971" y="0"/>
                  </a:lnTo>
                  <a:lnTo>
                    <a:pt x="69940" y="2673"/>
                  </a:lnTo>
                  <a:lnTo>
                    <a:pt x="66749" y="9134"/>
                  </a:lnTo>
                  <a:lnTo>
                    <a:pt x="66323" y="25672"/>
                  </a:lnTo>
                  <a:lnTo>
                    <a:pt x="71464" y="83580"/>
                  </a:lnTo>
                  <a:lnTo>
                    <a:pt x="85471" y="146564"/>
                  </a:lnTo>
                  <a:lnTo>
                    <a:pt x="91953" y="179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32497" y="1073906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51111" y="11453"/>
                  </a:lnTo>
                  <a:lnTo>
                    <a:pt x="91980" y="19160"/>
                  </a:lnTo>
                  <a:lnTo>
                    <a:pt x="37580" y="2185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912822" y="1003134"/>
              <a:ext cx="140858" cy="189681"/>
            </a:xfrm>
            <a:custGeom>
              <a:avLst/>
              <a:gdLst/>
              <a:ahLst/>
              <a:cxnLst/>
              <a:rect l="0" t="0" r="0" b="0"/>
              <a:pathLst>
                <a:path w="140858" h="189681">
                  <a:moveTo>
                    <a:pt x="119799" y="18130"/>
                  </a:moveTo>
                  <a:lnTo>
                    <a:pt x="108621" y="6951"/>
                  </a:lnTo>
                  <a:lnTo>
                    <a:pt x="90655" y="1463"/>
                  </a:lnTo>
                  <a:lnTo>
                    <a:pt x="79313" y="0"/>
                  </a:lnTo>
                  <a:lnTo>
                    <a:pt x="60471" y="4613"/>
                  </a:lnTo>
                  <a:lnTo>
                    <a:pt x="29311" y="26638"/>
                  </a:lnTo>
                  <a:lnTo>
                    <a:pt x="13310" y="52236"/>
                  </a:lnTo>
                  <a:lnTo>
                    <a:pt x="1159" y="82048"/>
                  </a:lnTo>
                  <a:lnTo>
                    <a:pt x="0" y="102690"/>
                  </a:lnTo>
                  <a:lnTo>
                    <a:pt x="8788" y="144537"/>
                  </a:lnTo>
                  <a:lnTo>
                    <a:pt x="23996" y="170487"/>
                  </a:lnTo>
                  <a:lnTo>
                    <a:pt x="39785" y="182550"/>
                  </a:lnTo>
                  <a:lnTo>
                    <a:pt x="48909" y="187405"/>
                  </a:lnTo>
                  <a:lnTo>
                    <a:pt x="68406" y="189680"/>
                  </a:lnTo>
                  <a:lnTo>
                    <a:pt x="88769" y="185621"/>
                  </a:lnTo>
                  <a:lnTo>
                    <a:pt x="140857" y="165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079044" y="1031792"/>
              <a:ext cx="148864" cy="158496"/>
            </a:xfrm>
            <a:custGeom>
              <a:avLst/>
              <a:gdLst/>
              <a:ahLst/>
              <a:cxnLst/>
              <a:rect l="0" t="0" r="0" b="0"/>
              <a:pathLst>
                <a:path w="148864" h="158496">
                  <a:moveTo>
                    <a:pt x="79919" y="0"/>
                  </a:moveTo>
                  <a:lnTo>
                    <a:pt x="57563" y="0"/>
                  </a:lnTo>
                  <a:lnTo>
                    <a:pt x="40347" y="6239"/>
                  </a:lnTo>
                  <a:lnTo>
                    <a:pt x="24897" y="17981"/>
                  </a:lnTo>
                  <a:lnTo>
                    <a:pt x="10232" y="34898"/>
                  </a:lnTo>
                  <a:lnTo>
                    <a:pt x="2154" y="57234"/>
                  </a:lnTo>
                  <a:lnTo>
                    <a:pt x="0" y="69742"/>
                  </a:lnTo>
                  <a:lnTo>
                    <a:pt x="3845" y="92998"/>
                  </a:lnTo>
                  <a:lnTo>
                    <a:pt x="19164" y="122701"/>
                  </a:lnTo>
                  <a:lnTo>
                    <a:pt x="41641" y="146320"/>
                  </a:lnTo>
                  <a:lnTo>
                    <a:pt x="50891" y="153699"/>
                  </a:lnTo>
                  <a:lnTo>
                    <a:pt x="60567" y="157448"/>
                  </a:lnTo>
                  <a:lnTo>
                    <a:pt x="80677" y="158495"/>
                  </a:lnTo>
                  <a:lnTo>
                    <a:pt x="111729" y="146917"/>
                  </a:lnTo>
                  <a:lnTo>
                    <a:pt x="137568" y="123080"/>
                  </a:lnTo>
                  <a:lnTo>
                    <a:pt x="146485" y="100716"/>
                  </a:lnTo>
                  <a:lnTo>
                    <a:pt x="148863" y="88201"/>
                  </a:lnTo>
                  <a:lnTo>
                    <a:pt x="145266" y="64937"/>
                  </a:lnTo>
                  <a:lnTo>
                    <a:pt x="130087" y="35229"/>
                  </a:lnTo>
                  <a:lnTo>
                    <a:pt x="111505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61757" y="1063378"/>
              <a:ext cx="145129" cy="139939"/>
            </a:xfrm>
            <a:custGeom>
              <a:avLst/>
              <a:gdLst/>
              <a:ahLst/>
              <a:cxnLst/>
              <a:rect l="0" t="0" r="0" b="0"/>
              <a:pathLst>
                <a:path w="145129" h="139939">
                  <a:moveTo>
                    <a:pt x="76191" y="10528"/>
                  </a:moveTo>
                  <a:lnTo>
                    <a:pt x="33499" y="25101"/>
                  </a:lnTo>
                  <a:lnTo>
                    <a:pt x="23163" y="30772"/>
                  </a:lnTo>
                  <a:lnTo>
                    <a:pt x="8559" y="49551"/>
                  </a:lnTo>
                  <a:lnTo>
                    <a:pt x="3027" y="61110"/>
                  </a:lnTo>
                  <a:lnTo>
                    <a:pt x="0" y="83312"/>
                  </a:lnTo>
                  <a:lnTo>
                    <a:pt x="830" y="94146"/>
                  </a:lnTo>
                  <a:lnTo>
                    <a:pt x="11112" y="112422"/>
                  </a:lnTo>
                  <a:lnTo>
                    <a:pt x="27380" y="127174"/>
                  </a:lnTo>
                  <a:lnTo>
                    <a:pt x="46308" y="137630"/>
                  </a:lnTo>
                  <a:lnTo>
                    <a:pt x="66419" y="139938"/>
                  </a:lnTo>
                  <a:lnTo>
                    <a:pt x="107926" y="131887"/>
                  </a:lnTo>
                  <a:lnTo>
                    <a:pt x="133817" y="116806"/>
                  </a:lnTo>
                  <a:lnTo>
                    <a:pt x="139175" y="108287"/>
                  </a:lnTo>
                  <a:lnTo>
                    <a:pt x="145128" y="86342"/>
                  </a:lnTo>
                  <a:lnTo>
                    <a:pt x="142890" y="53269"/>
                  </a:lnTo>
                  <a:lnTo>
                    <a:pt x="134691" y="34983"/>
                  </a:lnTo>
                  <a:lnTo>
                    <a:pt x="1077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53761" y="1069843"/>
              <a:ext cx="115815" cy="115090"/>
            </a:xfrm>
            <a:custGeom>
              <a:avLst/>
              <a:gdLst/>
              <a:ahLst/>
              <a:cxnLst/>
              <a:rect l="0" t="0" r="0" b="0"/>
              <a:pathLst>
                <a:path w="115815" h="115090">
                  <a:moveTo>
                    <a:pt x="0" y="14592"/>
                  </a:moveTo>
                  <a:lnTo>
                    <a:pt x="28681" y="68467"/>
                  </a:lnTo>
                  <a:lnTo>
                    <a:pt x="60203" y="114450"/>
                  </a:lnTo>
                  <a:lnTo>
                    <a:pt x="62363" y="115089"/>
                  </a:lnTo>
                  <a:lnTo>
                    <a:pt x="58523" y="103321"/>
                  </a:lnTo>
                  <a:lnTo>
                    <a:pt x="23851" y="54713"/>
                  </a:lnTo>
                  <a:lnTo>
                    <a:pt x="19569" y="31644"/>
                  </a:lnTo>
                  <a:lnTo>
                    <a:pt x="20065" y="18941"/>
                  </a:lnTo>
                  <a:lnTo>
                    <a:pt x="26245" y="10472"/>
                  </a:lnTo>
                  <a:lnTo>
                    <a:pt x="48709" y="1062"/>
                  </a:lnTo>
                  <a:lnTo>
                    <a:pt x="71952" y="0"/>
                  </a:lnTo>
                  <a:lnTo>
                    <a:pt x="115814" y="40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647571" y="942707"/>
              <a:ext cx="164160" cy="278246"/>
            </a:xfrm>
            <a:custGeom>
              <a:avLst/>
              <a:gdLst/>
              <a:ahLst/>
              <a:cxnLst/>
              <a:rect l="0" t="0" r="0" b="0"/>
              <a:pathLst>
                <a:path w="164160" h="278246">
                  <a:moveTo>
                    <a:pt x="100988" y="183842"/>
                  </a:moveTo>
                  <a:lnTo>
                    <a:pt x="66091" y="154533"/>
                  </a:lnTo>
                  <a:lnTo>
                    <a:pt x="56666" y="151435"/>
                  </a:lnTo>
                  <a:lnTo>
                    <a:pt x="36836" y="151111"/>
                  </a:lnTo>
                  <a:lnTo>
                    <a:pt x="19444" y="161106"/>
                  </a:lnTo>
                  <a:lnTo>
                    <a:pt x="11530" y="168685"/>
                  </a:lnTo>
                  <a:lnTo>
                    <a:pt x="2737" y="189583"/>
                  </a:lnTo>
                  <a:lnTo>
                    <a:pt x="0" y="214470"/>
                  </a:lnTo>
                  <a:lnTo>
                    <a:pt x="2682" y="241128"/>
                  </a:lnTo>
                  <a:lnTo>
                    <a:pt x="10893" y="262335"/>
                  </a:lnTo>
                  <a:lnTo>
                    <a:pt x="16358" y="271265"/>
                  </a:lnTo>
                  <a:lnTo>
                    <a:pt x="24681" y="276049"/>
                  </a:lnTo>
                  <a:lnTo>
                    <a:pt x="46407" y="278245"/>
                  </a:lnTo>
                  <a:lnTo>
                    <a:pt x="65421" y="272202"/>
                  </a:lnTo>
                  <a:lnTo>
                    <a:pt x="73768" y="267315"/>
                  </a:lnTo>
                  <a:lnTo>
                    <a:pt x="96692" y="238080"/>
                  </a:lnTo>
                  <a:lnTo>
                    <a:pt x="112713" y="205372"/>
                  </a:lnTo>
                  <a:lnTo>
                    <a:pt x="120202" y="153303"/>
                  </a:lnTo>
                  <a:lnTo>
                    <a:pt x="120329" y="104863"/>
                  </a:lnTo>
                  <a:lnTo>
                    <a:pt x="110485" y="42332"/>
                  </a:lnTo>
                  <a:lnTo>
                    <a:pt x="102869" y="19173"/>
                  </a:lnTo>
                  <a:lnTo>
                    <a:pt x="91686" y="1081"/>
                  </a:lnTo>
                  <a:lnTo>
                    <a:pt x="87768" y="0"/>
                  </a:lnTo>
                  <a:lnTo>
                    <a:pt x="85155" y="3959"/>
                  </a:lnTo>
                  <a:lnTo>
                    <a:pt x="83414" y="11277"/>
                  </a:lnTo>
                  <a:lnTo>
                    <a:pt x="91843" y="64584"/>
                  </a:lnTo>
                  <a:lnTo>
                    <a:pt x="99182" y="123500"/>
                  </a:lnTo>
                  <a:lnTo>
                    <a:pt x="112203" y="182828"/>
                  </a:lnTo>
                  <a:lnTo>
                    <a:pt x="120011" y="203278"/>
                  </a:lnTo>
                  <a:lnTo>
                    <a:pt x="131279" y="220166"/>
                  </a:lnTo>
                  <a:lnTo>
                    <a:pt x="144087" y="229232"/>
                  </a:lnTo>
                  <a:lnTo>
                    <a:pt x="164159" y="236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53844" y="1105492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20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874901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69658" y="1116142"/>
              <a:ext cx="136871" cy="105164"/>
            </a:xfrm>
            <a:custGeom>
              <a:avLst/>
              <a:gdLst/>
              <a:ahLst/>
              <a:cxnLst/>
              <a:rect l="0" t="0" r="0" b="0"/>
              <a:pathLst>
                <a:path w="136871" h="105164">
                  <a:moveTo>
                    <a:pt x="0" y="63049"/>
                  </a:moveTo>
                  <a:lnTo>
                    <a:pt x="5589" y="79817"/>
                  </a:lnTo>
                  <a:lnTo>
                    <a:pt x="7236" y="80077"/>
                  </a:lnTo>
                  <a:lnTo>
                    <a:pt x="12579" y="24274"/>
                  </a:lnTo>
                  <a:lnTo>
                    <a:pt x="21578" y="6431"/>
                  </a:lnTo>
                  <a:lnTo>
                    <a:pt x="29593" y="1907"/>
                  </a:lnTo>
                  <a:lnTo>
                    <a:pt x="50977" y="0"/>
                  </a:lnTo>
                  <a:lnTo>
                    <a:pt x="60891" y="3469"/>
                  </a:lnTo>
                  <a:lnTo>
                    <a:pt x="101013" y="38262"/>
                  </a:lnTo>
                  <a:lnTo>
                    <a:pt x="125318" y="81882"/>
                  </a:lnTo>
                  <a:lnTo>
                    <a:pt x="136870" y="105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141178" y="1091701"/>
              <a:ext cx="175921" cy="140193"/>
            </a:xfrm>
            <a:custGeom>
              <a:avLst/>
              <a:gdLst/>
              <a:ahLst/>
              <a:cxnLst/>
              <a:rect l="0" t="0" r="0" b="0"/>
              <a:pathLst>
                <a:path w="175921" h="140193">
                  <a:moveTo>
                    <a:pt x="102221" y="34848"/>
                  </a:moveTo>
                  <a:lnTo>
                    <a:pt x="96632" y="18080"/>
                  </a:lnTo>
                  <a:lnTo>
                    <a:pt x="84529" y="6728"/>
                  </a:lnTo>
                  <a:lnTo>
                    <a:pt x="76388" y="2064"/>
                  </a:lnTo>
                  <a:lnTo>
                    <a:pt x="57984" y="0"/>
                  </a:lnTo>
                  <a:lnTo>
                    <a:pt x="39276" y="4152"/>
                  </a:lnTo>
                  <a:lnTo>
                    <a:pt x="23163" y="13796"/>
                  </a:lnTo>
                  <a:lnTo>
                    <a:pt x="11322" y="29001"/>
                  </a:lnTo>
                  <a:lnTo>
                    <a:pt x="3329" y="48627"/>
                  </a:lnTo>
                  <a:lnTo>
                    <a:pt x="0" y="84814"/>
                  </a:lnTo>
                  <a:lnTo>
                    <a:pt x="3367" y="107358"/>
                  </a:lnTo>
                  <a:lnTo>
                    <a:pt x="11883" y="125956"/>
                  </a:lnTo>
                  <a:lnTo>
                    <a:pt x="17429" y="134191"/>
                  </a:lnTo>
                  <a:lnTo>
                    <a:pt x="24636" y="138511"/>
                  </a:lnTo>
                  <a:lnTo>
                    <a:pt x="42002" y="140192"/>
                  </a:lnTo>
                  <a:lnTo>
                    <a:pt x="58299" y="133920"/>
                  </a:lnTo>
                  <a:lnTo>
                    <a:pt x="65921" y="128972"/>
                  </a:lnTo>
                  <a:lnTo>
                    <a:pt x="77508" y="114115"/>
                  </a:lnTo>
                  <a:lnTo>
                    <a:pt x="85388" y="94644"/>
                  </a:lnTo>
                  <a:lnTo>
                    <a:pt x="88890" y="70393"/>
                  </a:lnTo>
                  <a:lnTo>
                    <a:pt x="90994" y="65563"/>
                  </a:lnTo>
                  <a:lnTo>
                    <a:pt x="93567" y="65853"/>
                  </a:lnTo>
                  <a:lnTo>
                    <a:pt x="131022" y="114685"/>
                  </a:lnTo>
                  <a:lnTo>
                    <a:pt x="175920" y="140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87708" y="915979"/>
              <a:ext cx="71505" cy="315856"/>
            </a:xfrm>
            <a:custGeom>
              <a:avLst/>
              <a:gdLst/>
              <a:ahLst/>
              <a:cxnLst/>
              <a:rect l="0" t="0" r="0" b="0"/>
              <a:pathLst>
                <a:path w="71505" h="315856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12587" y="135785"/>
                  </a:lnTo>
                  <a:lnTo>
                    <a:pt x="28181" y="186722"/>
                  </a:lnTo>
                  <a:lnTo>
                    <a:pt x="46006" y="247930"/>
                  </a:lnTo>
                  <a:lnTo>
                    <a:pt x="60792" y="295722"/>
                  </a:lnTo>
                  <a:lnTo>
                    <a:pt x="7150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211813" y="1063378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7" y="0"/>
                  </a:lnTo>
                  <a:lnTo>
                    <a:pt x="69487" y="0"/>
                  </a:lnTo>
                  <a:lnTo>
                    <a:pt x="28908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90798" y="1049822"/>
              <a:ext cx="168456" cy="174739"/>
            </a:xfrm>
            <a:custGeom>
              <a:avLst/>
              <a:gdLst/>
              <a:ahLst/>
              <a:cxnLst/>
              <a:rect l="0" t="0" r="0" b="0"/>
              <a:pathLst>
                <a:path w="168456" h="174739">
                  <a:moveTo>
                    <a:pt x="0" y="87255"/>
                  </a:moveTo>
                  <a:lnTo>
                    <a:pt x="58616" y="87255"/>
                  </a:lnTo>
                  <a:lnTo>
                    <a:pt x="110451" y="84916"/>
                  </a:lnTo>
                  <a:lnTo>
                    <a:pt x="129417" y="76077"/>
                  </a:lnTo>
                  <a:lnTo>
                    <a:pt x="135412" y="68105"/>
                  </a:lnTo>
                  <a:lnTo>
                    <a:pt x="142071" y="46768"/>
                  </a:lnTo>
                  <a:lnTo>
                    <a:pt x="141507" y="36867"/>
                  </a:lnTo>
                  <a:lnTo>
                    <a:pt x="134642" y="19627"/>
                  </a:lnTo>
                  <a:lnTo>
                    <a:pt x="120671" y="7285"/>
                  </a:lnTo>
                  <a:lnTo>
                    <a:pt x="112033" y="2356"/>
                  </a:lnTo>
                  <a:lnTo>
                    <a:pt x="93077" y="0"/>
                  </a:lnTo>
                  <a:lnTo>
                    <a:pt x="52310" y="8018"/>
                  </a:lnTo>
                  <a:lnTo>
                    <a:pt x="20958" y="28683"/>
                  </a:lnTo>
                  <a:lnTo>
                    <a:pt x="9315" y="53424"/>
                  </a:lnTo>
                  <a:lnTo>
                    <a:pt x="6209" y="68211"/>
                  </a:lnTo>
                  <a:lnTo>
                    <a:pt x="8999" y="93999"/>
                  </a:lnTo>
                  <a:lnTo>
                    <a:pt x="18037" y="115989"/>
                  </a:lnTo>
                  <a:lnTo>
                    <a:pt x="29853" y="133561"/>
                  </a:lnTo>
                  <a:lnTo>
                    <a:pt x="60838" y="156608"/>
                  </a:lnTo>
                  <a:lnTo>
                    <a:pt x="94065" y="172665"/>
                  </a:lnTo>
                  <a:lnTo>
                    <a:pt x="115505" y="174738"/>
                  </a:lnTo>
                  <a:lnTo>
                    <a:pt x="168455" y="171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748767" y="1042321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613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822466" y="114760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7183132" y="94756"/>
            <a:ext cx="1648767" cy="1337120"/>
            <a:chOff x="7183132" y="94756"/>
            <a:chExt cx="1648767" cy="1337120"/>
          </a:xfrm>
        </p:grpSpPr>
        <p:sp>
          <p:nvSpPr>
            <p:cNvPr id="105" name="Freeform 104"/>
            <p:cNvSpPr/>
            <p:nvPr/>
          </p:nvSpPr>
          <p:spPr>
            <a:xfrm>
              <a:off x="7183132" y="94756"/>
              <a:ext cx="197345" cy="463255"/>
            </a:xfrm>
            <a:custGeom>
              <a:avLst/>
              <a:gdLst/>
              <a:ahLst/>
              <a:cxnLst/>
              <a:rect l="0" t="0" r="0" b="0"/>
              <a:pathLst>
                <a:path w="197345" h="463255">
                  <a:moveTo>
                    <a:pt x="123645" y="0"/>
                  </a:moveTo>
                  <a:lnTo>
                    <a:pt x="106878" y="5589"/>
                  </a:lnTo>
                  <a:lnTo>
                    <a:pt x="92406" y="17692"/>
                  </a:lnTo>
                  <a:lnTo>
                    <a:pt x="35921" y="79417"/>
                  </a:lnTo>
                  <a:lnTo>
                    <a:pt x="6404" y="136006"/>
                  </a:lnTo>
                  <a:lnTo>
                    <a:pt x="0" y="179378"/>
                  </a:lnTo>
                  <a:lnTo>
                    <a:pt x="6241" y="238031"/>
                  </a:lnTo>
                  <a:lnTo>
                    <a:pt x="21859" y="291557"/>
                  </a:lnTo>
                  <a:lnTo>
                    <a:pt x="53916" y="347014"/>
                  </a:lnTo>
                  <a:lnTo>
                    <a:pt x="96779" y="409404"/>
                  </a:lnTo>
                  <a:lnTo>
                    <a:pt x="125044" y="432611"/>
                  </a:lnTo>
                  <a:lnTo>
                    <a:pt x="188067" y="459779"/>
                  </a:lnTo>
                  <a:lnTo>
                    <a:pt x="19734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454176" y="294797"/>
              <a:ext cx="168457" cy="178986"/>
            </a:xfrm>
            <a:custGeom>
              <a:avLst/>
              <a:gdLst/>
              <a:ahLst/>
              <a:cxnLst/>
              <a:rect l="0" t="0" r="0" b="0"/>
              <a:pathLst>
                <a:path w="168457" h="178986">
                  <a:moveTo>
                    <a:pt x="168456" y="0"/>
                  </a:moveTo>
                  <a:lnTo>
                    <a:pt x="105123" y="63334"/>
                  </a:lnTo>
                  <a:lnTo>
                    <a:pt x="49127" y="12656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433119" y="273740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0" y="0"/>
                  </a:moveTo>
                  <a:lnTo>
                    <a:pt x="9576" y="24047"/>
                  </a:lnTo>
                  <a:lnTo>
                    <a:pt x="52997" y="85122"/>
                  </a:lnTo>
                  <a:lnTo>
                    <a:pt x="94788" y="147478"/>
                  </a:lnTo>
                  <a:lnTo>
                    <a:pt x="147399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711799" y="463253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132" y="93975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970073" y="442196"/>
              <a:ext cx="74918" cy="200043"/>
            </a:xfrm>
            <a:custGeom>
              <a:avLst/>
              <a:gdLst/>
              <a:ahLst/>
              <a:cxnLst/>
              <a:rect l="0" t="0" r="0" b="0"/>
              <a:pathLst>
                <a:path w="74918" h="200043">
                  <a:moveTo>
                    <a:pt x="0" y="0"/>
                  </a:moveTo>
                  <a:lnTo>
                    <a:pt x="49497" y="55088"/>
                  </a:lnTo>
                  <a:lnTo>
                    <a:pt x="70297" y="84953"/>
                  </a:lnTo>
                  <a:lnTo>
                    <a:pt x="74917" y="108727"/>
                  </a:lnTo>
                  <a:lnTo>
                    <a:pt x="71901" y="133721"/>
                  </a:lnTo>
                  <a:lnTo>
                    <a:pt x="57048" y="166353"/>
                  </a:lnTo>
                  <a:lnTo>
                    <a:pt x="31585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264870" y="284269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19129" y="52705"/>
                  </a:lnTo>
                  <a:lnTo>
                    <a:pt x="70389" y="112169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285927" y="315854"/>
              <a:ext cx="210571" cy="242157"/>
            </a:xfrm>
            <a:custGeom>
              <a:avLst/>
              <a:gdLst/>
              <a:ahLst/>
              <a:cxnLst/>
              <a:rect l="0" t="0" r="0" b="0"/>
              <a:pathLst>
                <a:path w="210571" h="242157">
                  <a:moveTo>
                    <a:pt x="210570" y="0"/>
                  </a:moveTo>
                  <a:lnTo>
                    <a:pt x="186524" y="17981"/>
                  </a:lnTo>
                  <a:lnTo>
                    <a:pt x="129872" y="80393"/>
                  </a:lnTo>
                  <a:lnTo>
                    <a:pt x="80720" y="139386"/>
                  </a:lnTo>
                  <a:lnTo>
                    <a:pt x="31586" y="19778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500960" y="463253"/>
              <a:ext cx="6067" cy="115815"/>
            </a:xfrm>
            <a:custGeom>
              <a:avLst/>
              <a:gdLst/>
              <a:ahLst/>
              <a:cxnLst/>
              <a:rect l="0" t="0" r="0" b="0"/>
              <a:pathLst>
                <a:path w="6067" h="115815">
                  <a:moveTo>
                    <a:pt x="6066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6066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43896" y="115813"/>
              <a:ext cx="188003" cy="515897"/>
            </a:xfrm>
            <a:custGeom>
              <a:avLst/>
              <a:gdLst/>
              <a:ahLst/>
              <a:cxnLst/>
              <a:rect l="0" t="0" r="0" b="0"/>
              <a:pathLst>
                <a:path w="188003" h="515897">
                  <a:moveTo>
                    <a:pt x="0" y="0"/>
                  </a:moveTo>
                  <a:lnTo>
                    <a:pt x="24047" y="9575"/>
                  </a:lnTo>
                  <a:lnTo>
                    <a:pt x="86288" y="65487"/>
                  </a:lnTo>
                  <a:lnTo>
                    <a:pt x="140090" y="126283"/>
                  </a:lnTo>
                  <a:lnTo>
                    <a:pt x="160182" y="152191"/>
                  </a:lnTo>
                  <a:lnTo>
                    <a:pt x="181866" y="215173"/>
                  </a:lnTo>
                  <a:lnTo>
                    <a:pt x="188002" y="270447"/>
                  </a:lnTo>
                  <a:lnTo>
                    <a:pt x="186095" y="326426"/>
                  </a:lnTo>
                  <a:lnTo>
                    <a:pt x="169211" y="382544"/>
                  </a:lnTo>
                  <a:lnTo>
                    <a:pt x="142176" y="430284"/>
                  </a:lnTo>
                  <a:lnTo>
                    <a:pt x="93345" y="492378"/>
                  </a:lnTo>
                  <a:lnTo>
                    <a:pt x="7370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248890" y="800165"/>
              <a:ext cx="142116" cy="484312"/>
            </a:xfrm>
            <a:custGeom>
              <a:avLst/>
              <a:gdLst/>
              <a:ahLst/>
              <a:cxnLst/>
              <a:rect l="0" t="0" r="0" b="0"/>
              <a:pathLst>
                <a:path w="142116" h="484312">
                  <a:moveTo>
                    <a:pt x="142115" y="0"/>
                  </a:moveTo>
                  <a:lnTo>
                    <a:pt x="132539" y="24047"/>
                  </a:lnTo>
                  <a:lnTo>
                    <a:pt x="89117" y="85122"/>
                  </a:lnTo>
                  <a:lnTo>
                    <a:pt x="47328" y="142264"/>
                  </a:lnTo>
                  <a:lnTo>
                    <a:pt x="14599" y="200536"/>
                  </a:lnTo>
                  <a:lnTo>
                    <a:pt x="3972" y="253475"/>
                  </a:lnTo>
                  <a:lnTo>
                    <a:pt x="0" y="281112"/>
                  </a:lnTo>
                  <a:lnTo>
                    <a:pt x="6981" y="333862"/>
                  </a:lnTo>
                  <a:lnTo>
                    <a:pt x="19407" y="367594"/>
                  </a:lnTo>
                  <a:lnTo>
                    <a:pt x="52517" y="419852"/>
                  </a:lnTo>
                  <a:lnTo>
                    <a:pt x="103747" y="465173"/>
                  </a:lnTo>
                  <a:lnTo>
                    <a:pt x="142115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475233" y="1042321"/>
              <a:ext cx="189514" cy="157928"/>
            </a:xfrm>
            <a:custGeom>
              <a:avLst/>
              <a:gdLst/>
              <a:ahLst/>
              <a:cxnLst/>
              <a:rect l="0" t="0" r="0" b="0"/>
              <a:pathLst>
                <a:path w="189514" h="157928">
                  <a:moveTo>
                    <a:pt x="189513" y="0"/>
                  </a:moveTo>
                  <a:lnTo>
                    <a:pt x="165466" y="9575"/>
                  </a:lnTo>
                  <a:lnTo>
                    <a:pt x="124331" y="44992"/>
                  </a:lnTo>
                  <a:lnTo>
                    <a:pt x="63247" y="107576"/>
                  </a:lnTo>
                  <a:lnTo>
                    <a:pt x="13857" y="15161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485761" y="1042321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0" y="0"/>
                  </a:moveTo>
                  <a:lnTo>
                    <a:pt x="14573" y="42691"/>
                  </a:lnTo>
                  <a:lnTo>
                    <a:pt x="56118" y="105335"/>
                  </a:lnTo>
                  <a:lnTo>
                    <a:pt x="104666" y="165341"/>
                  </a:lnTo>
                  <a:lnTo>
                    <a:pt x="12634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706860" y="1192841"/>
              <a:ext cx="200042" cy="203072"/>
            </a:xfrm>
            <a:custGeom>
              <a:avLst/>
              <a:gdLst/>
              <a:ahLst/>
              <a:cxnLst/>
              <a:rect l="0" t="0" r="0" b="0"/>
              <a:pathLst>
                <a:path w="200042" h="203072">
                  <a:moveTo>
                    <a:pt x="0" y="17936"/>
                  </a:moveTo>
                  <a:lnTo>
                    <a:pt x="11178" y="6757"/>
                  </a:lnTo>
                  <a:lnTo>
                    <a:pt x="29145" y="1269"/>
                  </a:lnTo>
                  <a:lnTo>
                    <a:pt x="51557" y="0"/>
                  </a:lnTo>
                  <a:lnTo>
                    <a:pt x="73217" y="3335"/>
                  </a:lnTo>
                  <a:lnTo>
                    <a:pt x="91422" y="11837"/>
                  </a:lnTo>
                  <a:lnTo>
                    <a:pt x="99553" y="17379"/>
                  </a:lnTo>
                  <a:lnTo>
                    <a:pt x="111706" y="32896"/>
                  </a:lnTo>
                  <a:lnTo>
                    <a:pt x="129040" y="71454"/>
                  </a:lnTo>
                  <a:lnTo>
                    <a:pt x="130270" y="95144"/>
                  </a:lnTo>
                  <a:lnTo>
                    <a:pt x="121529" y="142891"/>
                  </a:lnTo>
                  <a:lnTo>
                    <a:pt x="106328" y="169863"/>
                  </a:lnTo>
                  <a:lnTo>
                    <a:pt x="87007" y="192673"/>
                  </a:lnTo>
                  <a:lnTo>
                    <a:pt x="67136" y="200882"/>
                  </a:lnTo>
                  <a:lnTo>
                    <a:pt x="55286" y="203071"/>
                  </a:lnTo>
                  <a:lnTo>
                    <a:pt x="35880" y="199264"/>
                  </a:lnTo>
                  <a:lnTo>
                    <a:pt x="27429" y="194973"/>
                  </a:lnTo>
                  <a:lnTo>
                    <a:pt x="21796" y="187433"/>
                  </a:lnTo>
                  <a:lnTo>
                    <a:pt x="15536" y="166578"/>
                  </a:lnTo>
                  <a:lnTo>
                    <a:pt x="17377" y="156805"/>
                  </a:lnTo>
                  <a:lnTo>
                    <a:pt x="28780" y="139707"/>
                  </a:lnTo>
                  <a:lnTo>
                    <a:pt x="36734" y="135381"/>
                  </a:lnTo>
                  <a:lnTo>
                    <a:pt x="54931" y="133695"/>
                  </a:lnTo>
                  <a:lnTo>
                    <a:pt x="116014" y="148399"/>
                  </a:lnTo>
                  <a:lnTo>
                    <a:pt x="168482" y="162296"/>
                  </a:lnTo>
                  <a:lnTo>
                    <a:pt x="200041" y="165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043772" y="1263419"/>
              <a:ext cx="69215" cy="136872"/>
            </a:xfrm>
            <a:custGeom>
              <a:avLst/>
              <a:gdLst/>
              <a:ahLst/>
              <a:cxnLst/>
              <a:rect l="0" t="0" r="0" b="0"/>
              <a:pathLst>
                <a:path w="69215" h="136872">
                  <a:moveTo>
                    <a:pt x="0" y="0"/>
                  </a:moveTo>
                  <a:lnTo>
                    <a:pt x="17981" y="15641"/>
                  </a:lnTo>
                  <a:lnTo>
                    <a:pt x="58563" y="40433"/>
                  </a:lnTo>
                  <a:lnTo>
                    <a:pt x="66973" y="59695"/>
                  </a:lnTo>
                  <a:lnTo>
                    <a:pt x="69214" y="71382"/>
                  </a:lnTo>
                  <a:lnTo>
                    <a:pt x="65467" y="93727"/>
                  </a:lnTo>
                  <a:lnTo>
                    <a:pt x="61192" y="104598"/>
                  </a:lnTo>
                  <a:lnTo>
                    <a:pt x="47084" y="11979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285927" y="1137077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29308" y="38374"/>
                  </a:ln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264870" y="1094963"/>
              <a:ext cx="200042" cy="294799"/>
            </a:xfrm>
            <a:custGeom>
              <a:avLst/>
              <a:gdLst/>
              <a:ahLst/>
              <a:cxnLst/>
              <a:rect l="0" t="0" r="0" b="0"/>
              <a:pathLst>
                <a:path w="200042" h="294799">
                  <a:moveTo>
                    <a:pt x="200041" y="0"/>
                  </a:moveTo>
                  <a:lnTo>
                    <a:pt x="175995" y="17981"/>
                  </a:lnTo>
                  <a:lnTo>
                    <a:pt x="133407" y="74354"/>
                  </a:lnTo>
                  <a:lnTo>
                    <a:pt x="84015" y="136928"/>
                  </a:lnTo>
                  <a:lnTo>
                    <a:pt x="56413" y="178996"/>
                  </a:lnTo>
                  <a:lnTo>
                    <a:pt x="23583" y="24215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431871" y="1238237"/>
              <a:ext cx="243612" cy="185956"/>
            </a:xfrm>
            <a:custGeom>
              <a:avLst/>
              <a:gdLst/>
              <a:ahLst/>
              <a:cxnLst/>
              <a:rect l="0" t="0" r="0" b="0"/>
              <a:pathLst>
                <a:path w="243612" h="185956">
                  <a:moveTo>
                    <a:pt x="33040" y="14654"/>
                  </a:moveTo>
                  <a:lnTo>
                    <a:pt x="77003" y="0"/>
                  </a:lnTo>
                  <a:lnTo>
                    <a:pt x="85746" y="205"/>
                  </a:lnTo>
                  <a:lnTo>
                    <a:pt x="101698" y="6672"/>
                  </a:lnTo>
                  <a:lnTo>
                    <a:pt x="123834" y="29056"/>
                  </a:lnTo>
                  <a:lnTo>
                    <a:pt x="127494" y="38294"/>
                  </a:lnTo>
                  <a:lnTo>
                    <a:pt x="127989" y="94283"/>
                  </a:lnTo>
                  <a:lnTo>
                    <a:pt x="127854" y="134694"/>
                  </a:lnTo>
                  <a:lnTo>
                    <a:pt x="124326" y="146153"/>
                  </a:lnTo>
                  <a:lnTo>
                    <a:pt x="111047" y="165125"/>
                  </a:lnTo>
                  <a:lnTo>
                    <a:pt x="83840" y="183370"/>
                  </a:lnTo>
                  <a:lnTo>
                    <a:pt x="60688" y="185955"/>
                  </a:lnTo>
                  <a:lnTo>
                    <a:pt x="37139" y="182035"/>
                  </a:lnTo>
                  <a:lnTo>
                    <a:pt x="18875" y="172493"/>
                  </a:lnTo>
                  <a:lnTo>
                    <a:pt x="6078" y="157334"/>
                  </a:lnTo>
                  <a:lnTo>
                    <a:pt x="1027" y="148379"/>
                  </a:lnTo>
                  <a:lnTo>
                    <a:pt x="0" y="140068"/>
                  </a:lnTo>
                  <a:lnTo>
                    <a:pt x="5098" y="124596"/>
                  </a:lnTo>
                  <a:lnTo>
                    <a:pt x="12073" y="120704"/>
                  </a:lnTo>
                  <a:lnTo>
                    <a:pt x="32300" y="119499"/>
                  </a:lnTo>
                  <a:lnTo>
                    <a:pt x="85585" y="131334"/>
                  </a:lnTo>
                  <a:lnTo>
                    <a:pt x="148846" y="151600"/>
                  </a:lnTo>
                  <a:lnTo>
                    <a:pt x="201495" y="166742"/>
                  </a:lnTo>
                  <a:lnTo>
                    <a:pt x="243611" y="162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538611" y="926507"/>
              <a:ext cx="219446" cy="505369"/>
            </a:xfrm>
            <a:custGeom>
              <a:avLst/>
              <a:gdLst/>
              <a:ahLst/>
              <a:cxnLst/>
              <a:rect l="0" t="0" r="0" b="0"/>
              <a:pathLst>
                <a:path w="219446" h="505369">
                  <a:moveTo>
                    <a:pt x="0" y="0"/>
                  </a:moveTo>
                  <a:lnTo>
                    <a:pt x="55045" y="26364"/>
                  </a:lnTo>
                  <a:lnTo>
                    <a:pt x="114512" y="65488"/>
                  </a:lnTo>
                  <a:lnTo>
                    <a:pt x="168285" y="116119"/>
                  </a:lnTo>
                  <a:lnTo>
                    <a:pt x="187098" y="137006"/>
                  </a:lnTo>
                  <a:lnTo>
                    <a:pt x="208707" y="182131"/>
                  </a:lnTo>
                  <a:lnTo>
                    <a:pt x="218652" y="235758"/>
                  </a:lnTo>
                  <a:lnTo>
                    <a:pt x="219445" y="291411"/>
                  </a:lnTo>
                  <a:lnTo>
                    <a:pt x="209551" y="347465"/>
                  </a:lnTo>
                  <a:lnTo>
                    <a:pt x="190742" y="403597"/>
                  </a:lnTo>
                  <a:lnTo>
                    <a:pt x="157627" y="459211"/>
                  </a:lnTo>
                  <a:lnTo>
                    <a:pt x="115814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664331" y="1874072"/>
            <a:ext cx="789639" cy="368499"/>
            <a:chOff x="5664331" y="1874072"/>
            <a:chExt cx="789639" cy="368499"/>
          </a:xfrm>
        </p:grpSpPr>
        <p:sp>
          <p:nvSpPr>
            <p:cNvPr id="124" name="Freeform 123"/>
            <p:cNvSpPr/>
            <p:nvPr/>
          </p:nvSpPr>
          <p:spPr>
            <a:xfrm>
              <a:off x="5664331" y="2032000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866568" y="1895129"/>
              <a:ext cx="17282" cy="242157"/>
            </a:xfrm>
            <a:custGeom>
              <a:avLst/>
              <a:gdLst/>
              <a:ahLst/>
              <a:cxnLst/>
              <a:rect l="0" t="0" r="0" b="0"/>
              <a:pathLst>
                <a:path w="17282" h="24215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4" y="133397"/>
                  </a:lnTo>
                  <a:lnTo>
                    <a:pt x="17281" y="194645"/>
                  </a:lnTo>
                  <a:lnTo>
                    <a:pt x="8333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001243" y="2137285"/>
              <a:ext cx="24971" cy="105286"/>
            </a:xfrm>
            <a:custGeom>
              <a:avLst/>
              <a:gdLst/>
              <a:ahLst/>
              <a:cxnLst/>
              <a:rect l="0" t="0" r="0" b="0"/>
              <a:pathLst>
                <a:path w="24971" h="105286">
                  <a:moveTo>
                    <a:pt x="0" y="0"/>
                  </a:moveTo>
                  <a:lnTo>
                    <a:pt x="15641" y="17980"/>
                  </a:lnTo>
                  <a:lnTo>
                    <a:pt x="23719" y="34897"/>
                  </a:lnTo>
                  <a:lnTo>
                    <a:pt x="24970" y="54114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180228" y="2010943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0"/>
                  </a:moveTo>
                  <a:lnTo>
                    <a:pt x="67460" y="5589"/>
                  </a:lnTo>
                  <a:lnTo>
                    <a:pt x="18141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443440" y="1874072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4" y="171672"/>
                  </a:lnTo>
                  <a:lnTo>
                    <a:pt x="9879" y="212693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5704270" y="2600538"/>
            <a:ext cx="633886" cy="294799"/>
            <a:chOff x="5704270" y="2600538"/>
            <a:chExt cx="633886" cy="294799"/>
          </a:xfrm>
        </p:grpSpPr>
        <p:sp>
          <p:nvSpPr>
            <p:cNvPr id="130" name="Freeform 129"/>
            <p:cNvSpPr/>
            <p:nvPr/>
          </p:nvSpPr>
          <p:spPr>
            <a:xfrm>
              <a:off x="5704270" y="2618379"/>
              <a:ext cx="202218" cy="227656"/>
            </a:xfrm>
            <a:custGeom>
              <a:avLst/>
              <a:gdLst/>
              <a:ahLst/>
              <a:cxnLst/>
              <a:rect l="0" t="0" r="0" b="0"/>
              <a:pathLst>
                <a:path w="202218" h="227656">
                  <a:moveTo>
                    <a:pt x="33761" y="3216"/>
                  </a:moveTo>
                  <a:lnTo>
                    <a:pt x="14633" y="55921"/>
                  </a:lnTo>
                  <a:lnTo>
                    <a:pt x="3423" y="71875"/>
                  </a:lnTo>
                  <a:lnTo>
                    <a:pt x="667" y="73555"/>
                  </a:lnTo>
                  <a:lnTo>
                    <a:pt x="0" y="71166"/>
                  </a:lnTo>
                  <a:lnTo>
                    <a:pt x="7335" y="42115"/>
                  </a:lnTo>
                  <a:lnTo>
                    <a:pt x="22291" y="18381"/>
                  </a:lnTo>
                  <a:lnTo>
                    <a:pt x="38022" y="6837"/>
                  </a:lnTo>
                  <a:lnTo>
                    <a:pt x="47130" y="2120"/>
                  </a:lnTo>
                  <a:lnTo>
                    <a:pt x="69729" y="0"/>
                  </a:lnTo>
                  <a:lnTo>
                    <a:pt x="94200" y="4127"/>
                  </a:lnTo>
                  <a:lnTo>
                    <a:pt x="116775" y="13759"/>
                  </a:lnTo>
                  <a:lnTo>
                    <a:pt x="143625" y="37926"/>
                  </a:lnTo>
                  <a:lnTo>
                    <a:pt x="152779" y="60367"/>
                  </a:lnTo>
                  <a:lnTo>
                    <a:pt x="155678" y="84769"/>
                  </a:lnTo>
                  <a:lnTo>
                    <a:pt x="145020" y="139735"/>
                  </a:lnTo>
                  <a:lnTo>
                    <a:pt x="129638" y="165979"/>
                  </a:lnTo>
                  <a:lnTo>
                    <a:pt x="89703" y="210085"/>
                  </a:lnTo>
                  <a:lnTo>
                    <a:pt x="63205" y="225688"/>
                  </a:lnTo>
                  <a:lnTo>
                    <a:pt x="43337" y="227655"/>
                  </a:lnTo>
                  <a:lnTo>
                    <a:pt x="33126" y="226542"/>
                  </a:lnTo>
                  <a:lnTo>
                    <a:pt x="25149" y="222290"/>
                  </a:lnTo>
                  <a:lnTo>
                    <a:pt x="13166" y="208207"/>
                  </a:lnTo>
                  <a:lnTo>
                    <a:pt x="11842" y="199538"/>
                  </a:lnTo>
                  <a:lnTo>
                    <a:pt x="16610" y="180548"/>
                  </a:lnTo>
                  <a:lnTo>
                    <a:pt x="23497" y="174080"/>
                  </a:lnTo>
                  <a:lnTo>
                    <a:pt x="43627" y="166893"/>
                  </a:lnTo>
                  <a:lnTo>
                    <a:pt x="75679" y="168437"/>
                  </a:lnTo>
                  <a:lnTo>
                    <a:pt x="124016" y="180609"/>
                  </a:lnTo>
                  <a:lnTo>
                    <a:pt x="185904" y="210060"/>
                  </a:lnTo>
                  <a:lnTo>
                    <a:pt x="202217" y="2137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043357" y="2811108"/>
              <a:ext cx="31239" cy="84229"/>
            </a:xfrm>
            <a:custGeom>
              <a:avLst/>
              <a:gdLst/>
              <a:ahLst/>
              <a:cxnLst/>
              <a:rect l="0" t="0" r="0" b="0"/>
              <a:pathLst>
                <a:path w="31239" h="84229">
                  <a:moveTo>
                    <a:pt x="0" y="0"/>
                  </a:moveTo>
                  <a:lnTo>
                    <a:pt x="29309" y="29309"/>
                  </a:lnTo>
                  <a:lnTo>
                    <a:pt x="31238" y="35917"/>
                  </a:lnTo>
                  <a:lnTo>
                    <a:pt x="30184" y="42662"/>
                  </a:lnTo>
                  <a:lnTo>
                    <a:pt x="22774" y="5639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327916" y="2600538"/>
              <a:ext cx="10240" cy="242157"/>
            </a:xfrm>
            <a:custGeom>
              <a:avLst/>
              <a:gdLst/>
              <a:ahLst/>
              <a:cxnLst/>
              <a:rect l="0" t="0" r="0" b="0"/>
              <a:pathLst>
                <a:path w="10240" h="242157">
                  <a:moveTo>
                    <a:pt x="10239" y="0"/>
                  </a:moveTo>
                  <a:lnTo>
                    <a:pt x="1175" y="58617"/>
                  </a:lnTo>
                  <a:lnTo>
                    <a:pt x="0" y="120027"/>
                  </a:lnTo>
                  <a:lnTo>
                    <a:pt x="2887" y="175311"/>
                  </a:lnTo>
                  <a:lnTo>
                    <a:pt x="8061" y="209482"/>
                  </a:lnTo>
                  <a:lnTo>
                    <a:pt x="10239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5001036" y="3569160"/>
            <a:ext cx="294799" cy="242157"/>
            <a:chOff x="5001036" y="3569160"/>
            <a:chExt cx="294799" cy="242157"/>
          </a:xfrm>
        </p:grpSpPr>
        <p:sp>
          <p:nvSpPr>
            <p:cNvPr id="134" name="Freeform 133"/>
            <p:cNvSpPr/>
            <p:nvPr/>
          </p:nvSpPr>
          <p:spPr>
            <a:xfrm>
              <a:off x="5001036" y="3569160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0095" y="156281"/>
                  </a:lnTo>
                  <a:lnTo>
                    <a:pt x="10443" y="213061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190549" y="3669882"/>
              <a:ext cx="105286" cy="15093"/>
            </a:xfrm>
            <a:custGeom>
              <a:avLst/>
              <a:gdLst/>
              <a:ahLst/>
              <a:cxnLst/>
              <a:rect l="0" t="0" r="0" b="0"/>
              <a:pathLst>
                <a:path w="105286" h="15093">
                  <a:moveTo>
                    <a:pt x="105285" y="15092"/>
                  </a:moveTo>
                  <a:lnTo>
                    <a:pt x="61322" y="438"/>
                  </a:lnTo>
                  <a:lnTo>
                    <a:pt x="41292" y="0"/>
                  </a:lnTo>
                  <a:lnTo>
                    <a:pt x="0" y="4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4885223" y="3527046"/>
            <a:ext cx="1273949" cy="494841"/>
            <a:chOff x="4885223" y="3527046"/>
            <a:chExt cx="1273949" cy="494841"/>
          </a:xfrm>
        </p:grpSpPr>
        <p:sp>
          <p:nvSpPr>
            <p:cNvPr id="137" name="Freeform 136"/>
            <p:cNvSpPr/>
            <p:nvPr/>
          </p:nvSpPr>
          <p:spPr>
            <a:xfrm>
              <a:off x="5478141" y="3569160"/>
              <a:ext cx="70378" cy="326385"/>
            </a:xfrm>
            <a:custGeom>
              <a:avLst/>
              <a:gdLst/>
              <a:ahLst/>
              <a:cxnLst/>
              <a:rect l="0" t="0" r="0" b="0"/>
              <a:pathLst>
                <a:path w="70378" h="326385">
                  <a:moveTo>
                    <a:pt x="70377" y="0"/>
                  </a:moveTo>
                  <a:lnTo>
                    <a:pt x="41696" y="53875"/>
                  </a:lnTo>
                  <a:lnTo>
                    <a:pt x="11740" y="115922"/>
                  </a:lnTo>
                  <a:lnTo>
                    <a:pt x="0" y="161069"/>
                  </a:lnTo>
                  <a:lnTo>
                    <a:pt x="2923" y="220289"/>
                  </a:lnTo>
                  <a:lnTo>
                    <a:pt x="23171" y="271502"/>
                  </a:lnTo>
                  <a:lnTo>
                    <a:pt x="5984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611689" y="3727088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832787" y="3632331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5589" y="58617"/>
                  </a:lnTo>
                  <a:lnTo>
                    <a:pt x="10723" y="120027"/>
                  </a:lnTo>
                  <a:lnTo>
                    <a:pt x="21789" y="175311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906487" y="3527046"/>
              <a:ext cx="196649" cy="442198"/>
            </a:xfrm>
            <a:custGeom>
              <a:avLst/>
              <a:gdLst/>
              <a:ahLst/>
              <a:cxnLst/>
              <a:rect l="0" t="0" r="0" b="0"/>
              <a:pathLst>
                <a:path w="196649" h="442198">
                  <a:moveTo>
                    <a:pt x="0" y="0"/>
                  </a:moveTo>
                  <a:lnTo>
                    <a:pt x="58563" y="49498"/>
                  </a:lnTo>
                  <a:lnTo>
                    <a:pt x="101679" y="105934"/>
                  </a:lnTo>
                  <a:lnTo>
                    <a:pt x="136858" y="161133"/>
                  </a:lnTo>
                  <a:lnTo>
                    <a:pt x="164944" y="214713"/>
                  </a:lnTo>
                  <a:lnTo>
                    <a:pt x="188589" y="272900"/>
                  </a:lnTo>
                  <a:lnTo>
                    <a:pt x="196648" y="308197"/>
                  </a:lnTo>
                  <a:lnTo>
                    <a:pt x="195916" y="345171"/>
                  </a:lnTo>
                  <a:lnTo>
                    <a:pt x="185189" y="389106"/>
                  </a:lnTo>
                  <a:lnTo>
                    <a:pt x="169644" y="415418"/>
                  </a:lnTo>
                  <a:lnTo>
                    <a:pt x="13687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885223" y="3927129"/>
              <a:ext cx="1273949" cy="94758"/>
            </a:xfrm>
            <a:custGeom>
              <a:avLst/>
              <a:gdLst/>
              <a:ahLst/>
              <a:cxnLst/>
              <a:rect l="0" t="0" r="0" b="0"/>
              <a:pathLst>
                <a:path w="1273949" h="94758">
                  <a:moveTo>
                    <a:pt x="1273948" y="94757"/>
                  </a:moveTo>
                  <a:lnTo>
                    <a:pt x="1220073" y="76798"/>
                  </a:lnTo>
                  <a:lnTo>
                    <a:pt x="1162911" y="59607"/>
                  </a:lnTo>
                  <a:lnTo>
                    <a:pt x="1101322" y="46783"/>
                  </a:lnTo>
                  <a:lnTo>
                    <a:pt x="1042884" y="43036"/>
                  </a:lnTo>
                  <a:lnTo>
                    <a:pt x="980691" y="42296"/>
                  </a:lnTo>
                  <a:lnTo>
                    <a:pt x="929434" y="42168"/>
                  </a:lnTo>
                  <a:lnTo>
                    <a:pt x="877202" y="42130"/>
                  </a:lnTo>
                  <a:lnTo>
                    <a:pt x="824680" y="42119"/>
                  </a:lnTo>
                  <a:lnTo>
                    <a:pt x="772074" y="42115"/>
                  </a:lnTo>
                  <a:lnTo>
                    <a:pt x="716368" y="34879"/>
                  </a:lnTo>
                  <a:lnTo>
                    <a:pt x="668362" y="32562"/>
                  </a:lnTo>
                  <a:lnTo>
                    <a:pt x="615923" y="30705"/>
                  </a:lnTo>
                  <a:lnTo>
                    <a:pt x="557622" y="24436"/>
                  </a:lnTo>
                  <a:lnTo>
                    <a:pt x="501613" y="22058"/>
                  </a:lnTo>
                  <a:lnTo>
                    <a:pt x="442254" y="20184"/>
                  </a:lnTo>
                  <a:lnTo>
                    <a:pt x="387101" y="13909"/>
                  </a:lnTo>
                  <a:lnTo>
                    <a:pt x="333715" y="11530"/>
                  </a:lnTo>
                  <a:lnTo>
                    <a:pt x="280852" y="10825"/>
                  </a:lnTo>
                  <a:lnTo>
                    <a:pt x="226975" y="10617"/>
                  </a:lnTo>
                  <a:lnTo>
                    <a:pt x="168247" y="10555"/>
                  </a:lnTo>
                  <a:lnTo>
                    <a:pt x="112112" y="10536"/>
                  </a:lnTo>
                  <a:lnTo>
                    <a:pt x="55055" y="93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5139804" y="3906072"/>
            <a:ext cx="1345751" cy="589597"/>
            <a:chOff x="5139804" y="3906072"/>
            <a:chExt cx="1345751" cy="589597"/>
          </a:xfrm>
        </p:grpSpPr>
        <p:sp>
          <p:nvSpPr>
            <p:cNvPr id="143" name="Freeform 142"/>
            <p:cNvSpPr/>
            <p:nvPr/>
          </p:nvSpPr>
          <p:spPr>
            <a:xfrm>
              <a:off x="5139804" y="4078689"/>
              <a:ext cx="198145" cy="345657"/>
            </a:xfrm>
            <a:custGeom>
              <a:avLst/>
              <a:gdLst/>
              <a:ahLst/>
              <a:cxnLst/>
              <a:rect l="0" t="0" r="0" b="0"/>
              <a:pathLst>
                <a:path w="198145" h="345657">
                  <a:moveTo>
                    <a:pt x="19159" y="16896"/>
                  </a:moveTo>
                  <a:lnTo>
                    <a:pt x="4505" y="60859"/>
                  </a:lnTo>
                  <a:lnTo>
                    <a:pt x="2371" y="62582"/>
                  </a:lnTo>
                  <a:lnTo>
                    <a:pt x="948" y="59052"/>
                  </a:lnTo>
                  <a:lnTo>
                    <a:pt x="0" y="52019"/>
                  </a:lnTo>
                  <a:lnTo>
                    <a:pt x="5185" y="37965"/>
                  </a:lnTo>
                  <a:lnTo>
                    <a:pt x="16458" y="23921"/>
                  </a:lnTo>
                  <a:lnTo>
                    <a:pt x="33166" y="9880"/>
                  </a:lnTo>
                  <a:lnTo>
                    <a:pt x="55411" y="2080"/>
                  </a:lnTo>
                  <a:lnTo>
                    <a:pt x="67894" y="0"/>
                  </a:lnTo>
                  <a:lnTo>
                    <a:pt x="91122" y="3928"/>
                  </a:lnTo>
                  <a:lnTo>
                    <a:pt x="120810" y="19293"/>
                  </a:lnTo>
                  <a:lnTo>
                    <a:pt x="144425" y="41783"/>
                  </a:lnTo>
                  <a:lnTo>
                    <a:pt x="151802" y="51034"/>
                  </a:lnTo>
                  <a:lnTo>
                    <a:pt x="160000" y="73793"/>
                  </a:lnTo>
                  <a:lnTo>
                    <a:pt x="171760" y="134223"/>
                  </a:lnTo>
                  <a:lnTo>
                    <a:pt x="164813" y="197566"/>
                  </a:lnTo>
                  <a:lnTo>
                    <a:pt x="152176" y="255225"/>
                  </a:lnTo>
                  <a:lnTo>
                    <a:pt x="139109" y="275289"/>
                  </a:lnTo>
                  <a:lnTo>
                    <a:pt x="90103" y="327013"/>
                  </a:lnTo>
                  <a:lnTo>
                    <a:pt x="50201" y="345656"/>
                  </a:lnTo>
                  <a:lnTo>
                    <a:pt x="41023" y="344864"/>
                  </a:lnTo>
                  <a:lnTo>
                    <a:pt x="24588" y="334625"/>
                  </a:lnTo>
                  <a:lnTo>
                    <a:pt x="15723" y="315257"/>
                  </a:lnTo>
                  <a:lnTo>
                    <a:pt x="13359" y="303541"/>
                  </a:lnTo>
                  <a:lnTo>
                    <a:pt x="16971" y="281164"/>
                  </a:lnTo>
                  <a:lnTo>
                    <a:pt x="21210" y="270284"/>
                  </a:lnTo>
                  <a:lnTo>
                    <a:pt x="35279" y="255075"/>
                  </a:lnTo>
                  <a:lnTo>
                    <a:pt x="43944" y="249382"/>
                  </a:lnTo>
                  <a:lnTo>
                    <a:pt x="78496" y="241369"/>
                  </a:lnTo>
                  <a:lnTo>
                    <a:pt x="137587" y="246772"/>
                  </a:lnTo>
                  <a:lnTo>
                    <a:pt x="198144" y="248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464290" y="4232455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668395" y="4095585"/>
              <a:ext cx="69637" cy="336913"/>
            </a:xfrm>
            <a:custGeom>
              <a:avLst/>
              <a:gdLst/>
              <a:ahLst/>
              <a:cxnLst/>
              <a:rect l="0" t="0" r="0" b="0"/>
              <a:pathLst>
                <a:path w="69637" h="336913">
                  <a:moveTo>
                    <a:pt x="69636" y="0"/>
                  </a:moveTo>
                  <a:lnTo>
                    <a:pt x="34889" y="37087"/>
                  </a:lnTo>
                  <a:lnTo>
                    <a:pt x="13992" y="90542"/>
                  </a:lnTo>
                  <a:lnTo>
                    <a:pt x="716" y="144444"/>
                  </a:lnTo>
                  <a:lnTo>
                    <a:pt x="0" y="200151"/>
                  </a:lnTo>
                  <a:lnTo>
                    <a:pt x="10777" y="256215"/>
                  </a:lnTo>
                  <a:lnTo>
                    <a:pt x="26330" y="292725"/>
                  </a:lnTo>
                  <a:lnTo>
                    <a:pt x="45756" y="320180"/>
                  </a:lnTo>
                  <a:lnTo>
                    <a:pt x="56293" y="329476"/>
                  </a:lnTo>
                  <a:lnTo>
                    <a:pt x="6963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780145" y="4253513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959129" y="4190342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3119" y="42691"/>
                  </a:lnTo>
                  <a:lnTo>
                    <a:pt x="16789" y="103238"/>
                  </a:lnTo>
                  <a:lnTo>
                    <a:pt x="26085" y="166568"/>
                  </a:lnTo>
                  <a:lnTo>
                    <a:pt x="30861" y="219824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969658" y="4106114"/>
              <a:ext cx="144704" cy="389555"/>
            </a:xfrm>
            <a:custGeom>
              <a:avLst/>
              <a:gdLst/>
              <a:ahLst/>
              <a:cxnLst/>
              <a:rect l="0" t="0" r="0" b="0"/>
              <a:pathLst>
                <a:path w="144704" h="389555">
                  <a:moveTo>
                    <a:pt x="0" y="0"/>
                  </a:moveTo>
                  <a:lnTo>
                    <a:pt x="24047" y="17981"/>
                  </a:lnTo>
                  <a:lnTo>
                    <a:pt x="80698" y="80393"/>
                  </a:lnTo>
                  <a:lnTo>
                    <a:pt x="122830" y="137457"/>
                  </a:lnTo>
                  <a:lnTo>
                    <a:pt x="138299" y="174219"/>
                  </a:lnTo>
                  <a:lnTo>
                    <a:pt x="144703" y="220336"/>
                  </a:lnTo>
                  <a:lnTo>
                    <a:pt x="138461" y="273850"/>
                  </a:lnTo>
                  <a:lnTo>
                    <a:pt x="125962" y="332080"/>
                  </a:lnTo>
                  <a:lnTo>
                    <a:pt x="117984" y="354652"/>
                  </a:lnTo>
                  <a:lnTo>
                    <a:pt x="94756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348684" y="3906072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32498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390798" y="394818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6801409" y="3415235"/>
            <a:ext cx="568540" cy="396082"/>
            <a:chOff x="6801409" y="3415235"/>
            <a:chExt cx="568540" cy="396082"/>
          </a:xfrm>
        </p:grpSpPr>
        <p:sp>
          <p:nvSpPr>
            <p:cNvPr id="152" name="Freeform 151"/>
            <p:cNvSpPr/>
            <p:nvPr/>
          </p:nvSpPr>
          <p:spPr>
            <a:xfrm>
              <a:off x="6991849" y="3415235"/>
              <a:ext cx="283344" cy="314739"/>
            </a:xfrm>
            <a:custGeom>
              <a:avLst/>
              <a:gdLst/>
              <a:ahLst/>
              <a:cxnLst/>
              <a:rect l="0" t="0" r="0" b="0"/>
              <a:pathLst>
                <a:path w="283344" h="314739">
                  <a:moveTo>
                    <a:pt x="51716" y="17055"/>
                  </a:moveTo>
                  <a:lnTo>
                    <a:pt x="9053" y="71169"/>
                  </a:lnTo>
                  <a:lnTo>
                    <a:pt x="0" y="84389"/>
                  </a:lnTo>
                  <a:lnTo>
                    <a:pt x="38398" y="32102"/>
                  </a:lnTo>
                  <a:lnTo>
                    <a:pt x="64538" y="10335"/>
                  </a:lnTo>
                  <a:lnTo>
                    <a:pt x="87440" y="2370"/>
                  </a:lnTo>
                  <a:lnTo>
                    <a:pt x="112047" y="0"/>
                  </a:lnTo>
                  <a:lnTo>
                    <a:pt x="134681" y="2846"/>
                  </a:lnTo>
                  <a:lnTo>
                    <a:pt x="167155" y="16614"/>
                  </a:lnTo>
                  <a:lnTo>
                    <a:pt x="193414" y="35512"/>
                  </a:lnTo>
                  <a:lnTo>
                    <a:pt x="210423" y="61518"/>
                  </a:lnTo>
                  <a:lnTo>
                    <a:pt x="218246" y="118558"/>
                  </a:lnTo>
                  <a:lnTo>
                    <a:pt x="216672" y="179911"/>
                  </a:lnTo>
                  <a:lnTo>
                    <a:pt x="200994" y="238585"/>
                  </a:lnTo>
                  <a:lnTo>
                    <a:pt x="182384" y="275586"/>
                  </a:lnTo>
                  <a:lnTo>
                    <a:pt x="155163" y="301237"/>
                  </a:lnTo>
                  <a:lnTo>
                    <a:pt x="135127" y="312204"/>
                  </a:lnTo>
                  <a:lnTo>
                    <a:pt x="114523" y="314738"/>
                  </a:lnTo>
                  <a:lnTo>
                    <a:pt x="72701" y="306833"/>
                  </a:lnTo>
                  <a:lnTo>
                    <a:pt x="46755" y="291778"/>
                  </a:lnTo>
                  <a:lnTo>
                    <a:pt x="41389" y="283262"/>
                  </a:lnTo>
                  <a:lnTo>
                    <a:pt x="35427" y="261321"/>
                  </a:lnTo>
                  <a:lnTo>
                    <a:pt x="37660" y="222661"/>
                  </a:lnTo>
                  <a:lnTo>
                    <a:pt x="48978" y="201632"/>
                  </a:lnTo>
                  <a:lnTo>
                    <a:pt x="56910" y="192749"/>
                  </a:lnTo>
                  <a:lnTo>
                    <a:pt x="78201" y="182878"/>
                  </a:lnTo>
                  <a:lnTo>
                    <a:pt x="102091" y="179661"/>
                  </a:lnTo>
                  <a:lnTo>
                    <a:pt x="124408" y="182131"/>
                  </a:lnTo>
                  <a:lnTo>
                    <a:pt x="142905" y="190248"/>
                  </a:lnTo>
                  <a:lnTo>
                    <a:pt x="200985" y="229332"/>
                  </a:lnTo>
                  <a:lnTo>
                    <a:pt x="235532" y="250882"/>
                  </a:lnTo>
                  <a:lnTo>
                    <a:pt x="283343" y="2592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801409" y="3800787"/>
              <a:ext cx="568540" cy="10530"/>
            </a:xfrm>
            <a:custGeom>
              <a:avLst/>
              <a:gdLst/>
              <a:ahLst/>
              <a:cxnLst/>
              <a:rect l="0" t="0" r="0" b="0"/>
              <a:pathLst>
                <a:path w="568540" h="10530">
                  <a:moveTo>
                    <a:pt x="568539" y="10529"/>
                  </a:moveTo>
                  <a:lnTo>
                    <a:pt x="509922" y="10529"/>
                  </a:lnTo>
                  <a:lnTo>
                    <a:pt x="454579" y="10529"/>
                  </a:lnTo>
                  <a:lnTo>
                    <a:pt x="391654" y="10529"/>
                  </a:lnTo>
                  <a:lnTo>
                    <a:pt x="333817" y="10529"/>
                  </a:lnTo>
                  <a:lnTo>
                    <a:pt x="285822" y="10529"/>
                  </a:lnTo>
                  <a:lnTo>
                    <a:pt x="225608" y="10529"/>
                  </a:lnTo>
                  <a:lnTo>
                    <a:pt x="168653" y="10529"/>
                  </a:lnTo>
                  <a:lnTo>
                    <a:pt x="112343" y="4940"/>
                  </a:lnTo>
                  <a:lnTo>
                    <a:pt x="50094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6570064" y="3201152"/>
            <a:ext cx="1060600" cy="1240926"/>
            <a:chOff x="6570064" y="3201152"/>
            <a:chExt cx="1060600" cy="1240926"/>
          </a:xfrm>
        </p:grpSpPr>
        <p:sp>
          <p:nvSpPr>
            <p:cNvPr id="155" name="Freeform 154"/>
            <p:cNvSpPr/>
            <p:nvPr/>
          </p:nvSpPr>
          <p:spPr>
            <a:xfrm>
              <a:off x="6837192" y="3913273"/>
              <a:ext cx="345470" cy="423722"/>
            </a:xfrm>
            <a:custGeom>
              <a:avLst/>
              <a:gdLst/>
              <a:ahLst/>
              <a:cxnLst/>
              <a:rect l="0" t="0" r="0" b="0"/>
              <a:pathLst>
                <a:path w="345470" h="423722">
                  <a:moveTo>
                    <a:pt x="132673" y="13856"/>
                  </a:moveTo>
                  <a:lnTo>
                    <a:pt x="77586" y="68944"/>
                  </a:lnTo>
                  <a:lnTo>
                    <a:pt x="22976" y="121213"/>
                  </a:lnTo>
                  <a:lnTo>
                    <a:pt x="4371" y="130980"/>
                  </a:lnTo>
                  <a:lnTo>
                    <a:pt x="344" y="130544"/>
                  </a:lnTo>
                  <a:lnTo>
                    <a:pt x="0" y="126743"/>
                  </a:lnTo>
                  <a:lnTo>
                    <a:pt x="5857" y="114331"/>
                  </a:lnTo>
                  <a:lnTo>
                    <a:pt x="43170" y="73404"/>
                  </a:lnTo>
                  <a:lnTo>
                    <a:pt x="101549" y="32564"/>
                  </a:lnTo>
                  <a:lnTo>
                    <a:pt x="164299" y="7247"/>
                  </a:lnTo>
                  <a:lnTo>
                    <a:pt x="185334" y="0"/>
                  </a:lnTo>
                  <a:lnTo>
                    <a:pt x="222496" y="522"/>
                  </a:lnTo>
                  <a:lnTo>
                    <a:pt x="243174" y="8320"/>
                  </a:lnTo>
                  <a:lnTo>
                    <a:pt x="251964" y="13675"/>
                  </a:lnTo>
                  <a:lnTo>
                    <a:pt x="257823" y="21924"/>
                  </a:lnTo>
                  <a:lnTo>
                    <a:pt x="264334" y="43568"/>
                  </a:lnTo>
                  <a:lnTo>
                    <a:pt x="262411" y="76472"/>
                  </a:lnTo>
                  <a:lnTo>
                    <a:pt x="250111" y="119032"/>
                  </a:lnTo>
                  <a:lnTo>
                    <a:pt x="223245" y="161234"/>
                  </a:lnTo>
                  <a:lnTo>
                    <a:pt x="174236" y="205489"/>
                  </a:lnTo>
                  <a:lnTo>
                    <a:pt x="153485" y="220299"/>
                  </a:lnTo>
                  <a:lnTo>
                    <a:pt x="129444" y="228441"/>
                  </a:lnTo>
                  <a:lnTo>
                    <a:pt x="116482" y="230612"/>
                  </a:lnTo>
                  <a:lnTo>
                    <a:pt x="110181" y="229720"/>
                  </a:lnTo>
                  <a:lnTo>
                    <a:pt x="108320" y="226785"/>
                  </a:lnTo>
                  <a:lnTo>
                    <a:pt x="109418" y="222490"/>
                  </a:lnTo>
                  <a:lnTo>
                    <a:pt x="119998" y="214597"/>
                  </a:lnTo>
                  <a:lnTo>
                    <a:pt x="155386" y="199998"/>
                  </a:lnTo>
                  <a:lnTo>
                    <a:pt x="191396" y="194961"/>
                  </a:lnTo>
                  <a:lnTo>
                    <a:pt x="247901" y="204573"/>
                  </a:lnTo>
                  <a:lnTo>
                    <a:pt x="268114" y="212093"/>
                  </a:lnTo>
                  <a:lnTo>
                    <a:pt x="307498" y="242660"/>
                  </a:lnTo>
                  <a:lnTo>
                    <a:pt x="334926" y="278591"/>
                  </a:lnTo>
                  <a:lnTo>
                    <a:pt x="344616" y="298802"/>
                  </a:lnTo>
                  <a:lnTo>
                    <a:pt x="345469" y="341090"/>
                  </a:lnTo>
                  <a:lnTo>
                    <a:pt x="332724" y="379486"/>
                  </a:lnTo>
                  <a:lnTo>
                    <a:pt x="317511" y="395897"/>
                  </a:lnTo>
                  <a:lnTo>
                    <a:pt x="286096" y="411713"/>
                  </a:lnTo>
                  <a:lnTo>
                    <a:pt x="247153" y="420688"/>
                  </a:lnTo>
                  <a:lnTo>
                    <a:pt x="192071" y="423721"/>
                  </a:lnTo>
                  <a:lnTo>
                    <a:pt x="128895" y="423150"/>
                  </a:lnTo>
                  <a:lnTo>
                    <a:pt x="73262" y="412986"/>
                  </a:lnTo>
                  <a:lnTo>
                    <a:pt x="39030" y="400009"/>
                  </a:lnTo>
                  <a:lnTo>
                    <a:pt x="6331" y="382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570064" y="3201152"/>
              <a:ext cx="1060600" cy="1240926"/>
            </a:xfrm>
            <a:custGeom>
              <a:avLst/>
              <a:gdLst/>
              <a:ahLst/>
              <a:cxnLst/>
              <a:rect l="0" t="0" r="0" b="0"/>
              <a:pathLst>
                <a:path w="1060600" h="1240926">
                  <a:moveTo>
                    <a:pt x="473501" y="10039"/>
                  </a:moveTo>
                  <a:lnTo>
                    <a:pt x="419356" y="21492"/>
                  </a:lnTo>
                  <a:lnTo>
                    <a:pt x="394455" y="29167"/>
                  </a:lnTo>
                  <a:lnTo>
                    <a:pt x="340635" y="65432"/>
                  </a:lnTo>
                  <a:lnTo>
                    <a:pt x="281124" y="118584"/>
                  </a:lnTo>
                  <a:lnTo>
                    <a:pt x="231383" y="176286"/>
                  </a:lnTo>
                  <a:lnTo>
                    <a:pt x="218494" y="193891"/>
                  </a:lnTo>
                  <a:lnTo>
                    <a:pt x="191279" y="251218"/>
                  </a:lnTo>
                  <a:lnTo>
                    <a:pt x="157140" y="302521"/>
                  </a:lnTo>
                  <a:lnTo>
                    <a:pt x="126653" y="357716"/>
                  </a:lnTo>
                  <a:lnTo>
                    <a:pt x="103690" y="413678"/>
                  </a:lnTo>
                  <a:lnTo>
                    <a:pt x="79484" y="470963"/>
                  </a:lnTo>
                  <a:lnTo>
                    <a:pt x="52172" y="534271"/>
                  </a:lnTo>
                  <a:lnTo>
                    <a:pt x="34367" y="581048"/>
                  </a:lnTo>
                  <a:lnTo>
                    <a:pt x="17871" y="643667"/>
                  </a:lnTo>
                  <a:lnTo>
                    <a:pt x="6916" y="692490"/>
                  </a:lnTo>
                  <a:lnTo>
                    <a:pt x="1140" y="752984"/>
                  </a:lnTo>
                  <a:lnTo>
                    <a:pt x="0" y="809994"/>
                  </a:lnTo>
                  <a:lnTo>
                    <a:pt x="5364" y="860726"/>
                  </a:lnTo>
                  <a:lnTo>
                    <a:pt x="21056" y="923544"/>
                  </a:lnTo>
                  <a:lnTo>
                    <a:pt x="46765" y="985571"/>
                  </a:lnTo>
                  <a:lnTo>
                    <a:pt x="80624" y="1041356"/>
                  </a:lnTo>
                  <a:lnTo>
                    <a:pt x="118676" y="1094412"/>
                  </a:lnTo>
                  <a:lnTo>
                    <a:pt x="180350" y="1153516"/>
                  </a:lnTo>
                  <a:lnTo>
                    <a:pt x="242018" y="1196195"/>
                  </a:lnTo>
                  <a:lnTo>
                    <a:pt x="302868" y="1219885"/>
                  </a:lnTo>
                  <a:lnTo>
                    <a:pt x="358570" y="1237072"/>
                  </a:lnTo>
                  <a:lnTo>
                    <a:pt x="411197" y="1240925"/>
                  </a:lnTo>
                  <a:lnTo>
                    <a:pt x="462059" y="1238473"/>
                  </a:lnTo>
                  <a:lnTo>
                    <a:pt x="504680" y="1233343"/>
                  </a:lnTo>
                  <a:lnTo>
                    <a:pt x="564627" y="1222708"/>
                  </a:lnTo>
                  <a:lnTo>
                    <a:pt x="618103" y="1201866"/>
                  </a:lnTo>
                  <a:lnTo>
                    <a:pt x="648537" y="1186736"/>
                  </a:lnTo>
                  <a:lnTo>
                    <a:pt x="710452" y="1139952"/>
                  </a:lnTo>
                  <a:lnTo>
                    <a:pt x="768232" y="1080821"/>
                  </a:lnTo>
                  <a:lnTo>
                    <a:pt x="818740" y="1020501"/>
                  </a:lnTo>
                  <a:lnTo>
                    <a:pt x="844465" y="992228"/>
                  </a:lnTo>
                  <a:lnTo>
                    <a:pt x="879010" y="956125"/>
                  </a:lnTo>
                  <a:lnTo>
                    <a:pt x="922577" y="894303"/>
                  </a:lnTo>
                  <a:lnTo>
                    <a:pt x="957793" y="833440"/>
                  </a:lnTo>
                  <a:lnTo>
                    <a:pt x="991734" y="778906"/>
                  </a:lnTo>
                  <a:lnTo>
                    <a:pt x="1018232" y="715474"/>
                  </a:lnTo>
                  <a:lnTo>
                    <a:pt x="1033945" y="682701"/>
                  </a:lnTo>
                  <a:lnTo>
                    <a:pt x="1046563" y="622157"/>
                  </a:lnTo>
                  <a:lnTo>
                    <a:pt x="1058617" y="566952"/>
                  </a:lnTo>
                  <a:lnTo>
                    <a:pt x="1060599" y="505074"/>
                  </a:lnTo>
                  <a:lnTo>
                    <a:pt x="1054297" y="441765"/>
                  </a:lnTo>
                  <a:lnTo>
                    <a:pt x="1045021" y="382064"/>
                  </a:lnTo>
                  <a:lnTo>
                    <a:pt x="1031407" y="328671"/>
                  </a:lnTo>
                  <a:lnTo>
                    <a:pt x="1013950" y="273618"/>
                  </a:lnTo>
                  <a:lnTo>
                    <a:pt x="990825" y="220657"/>
                  </a:lnTo>
                  <a:lnTo>
                    <a:pt x="943651" y="157636"/>
                  </a:lnTo>
                  <a:lnTo>
                    <a:pt x="891513" y="105013"/>
                  </a:lnTo>
                  <a:lnTo>
                    <a:pt x="831195" y="62701"/>
                  </a:lnTo>
                  <a:lnTo>
                    <a:pt x="778791" y="35995"/>
                  </a:lnTo>
                  <a:lnTo>
                    <a:pt x="720590" y="17241"/>
                  </a:lnTo>
                  <a:lnTo>
                    <a:pt x="666112" y="10292"/>
                  </a:lnTo>
                  <a:lnTo>
                    <a:pt x="610289" y="1987"/>
                  </a:lnTo>
                  <a:lnTo>
                    <a:pt x="554202" y="0"/>
                  </a:lnTo>
                  <a:lnTo>
                    <a:pt x="498064" y="777"/>
                  </a:lnTo>
                  <a:lnTo>
                    <a:pt x="441914" y="10982"/>
                  </a:lnTo>
                  <a:lnTo>
                    <a:pt x="378744" y="310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379081" y="332104"/>
            <a:ext cx="0" cy="364286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5510529" y="2201798"/>
            <a:ext cx="395871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5623891" y="1900854"/>
            <a:ext cx="3745024" cy="421141"/>
            <a:chOff x="5623891" y="1900854"/>
            <a:chExt cx="3745024" cy="421141"/>
          </a:xfrm>
        </p:grpSpPr>
        <p:sp>
          <p:nvSpPr>
            <p:cNvPr id="4" name="Freeform 3"/>
            <p:cNvSpPr/>
            <p:nvPr/>
          </p:nvSpPr>
          <p:spPr>
            <a:xfrm>
              <a:off x="7720880" y="2111424"/>
              <a:ext cx="5590" cy="200042"/>
            </a:xfrm>
            <a:custGeom>
              <a:avLst/>
              <a:gdLst/>
              <a:ahLst/>
              <a:cxnLst/>
              <a:rect l="0" t="0" r="0" b="0"/>
              <a:pathLst>
                <a:path w="5590" h="200042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902" y="92999"/>
                  </a:lnTo>
                  <a:lnTo>
                    <a:pt x="5453" y="147745"/>
                  </a:lnTo>
                  <a:lnTo>
                    <a:pt x="558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152548" y="2111424"/>
              <a:ext cx="5590" cy="200042"/>
            </a:xfrm>
            <a:custGeom>
              <a:avLst/>
              <a:gdLst/>
              <a:ahLst/>
              <a:cxnLst/>
              <a:rect l="0" t="0" r="0" b="0"/>
              <a:pathLst>
                <a:path w="5590" h="200042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2" y="92999"/>
                  </a:lnTo>
                  <a:lnTo>
                    <a:pt x="5454" y="147745"/>
                  </a:lnTo>
                  <a:lnTo>
                    <a:pt x="558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589805" y="2121953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9065" y="58617"/>
                  </a:lnTo>
                  <a:lnTo>
                    <a:pt x="10240" y="112790"/>
                  </a:lnTo>
                  <a:lnTo>
                    <a:pt x="10471" y="159193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958304" y="2111424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3119" y="42692"/>
                  </a:lnTo>
                  <a:lnTo>
                    <a:pt x="16788" y="97172"/>
                  </a:lnTo>
                  <a:lnTo>
                    <a:pt x="20214" y="156672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337329" y="2111424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7958" y="163632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7078642" y="2111424"/>
              <a:ext cx="16118" cy="200042"/>
            </a:xfrm>
            <a:custGeom>
              <a:avLst/>
              <a:gdLst/>
              <a:ahLst/>
              <a:cxnLst/>
              <a:rect l="0" t="0" r="0" b="0"/>
              <a:pathLst>
                <a:path w="16118" h="200042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6072" y="91829"/>
                  </a:lnTo>
                  <a:lnTo>
                    <a:pt x="13787" y="142532"/>
                  </a:lnTo>
                  <a:lnTo>
                    <a:pt x="1611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715734" y="2100896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10528" y="0"/>
                  </a:moveTo>
                  <a:lnTo>
                    <a:pt x="10528" y="57264"/>
                  </a:lnTo>
                  <a:lnTo>
                    <a:pt x="4939" y="118156"/>
                  </a:lnTo>
                  <a:lnTo>
                    <a:pt x="650" y="18000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338171" y="2100896"/>
              <a:ext cx="9065" cy="210570"/>
            </a:xfrm>
            <a:custGeom>
              <a:avLst/>
              <a:gdLst/>
              <a:ahLst/>
              <a:cxnLst/>
              <a:rect l="0" t="0" r="0" b="0"/>
              <a:pathLst>
                <a:path w="9065" h="210570">
                  <a:moveTo>
                    <a:pt x="9064" y="0"/>
                  </a:moveTo>
                  <a:lnTo>
                    <a:pt x="0" y="58617"/>
                  </a:lnTo>
                  <a:lnTo>
                    <a:pt x="7062" y="118333"/>
                  </a:lnTo>
                  <a:lnTo>
                    <a:pt x="8669" y="172463"/>
                  </a:lnTo>
                  <a:lnTo>
                    <a:pt x="9064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99795" y="2111424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29" y="14935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23891" y="2121953"/>
              <a:ext cx="17936" cy="200042"/>
            </a:xfrm>
            <a:custGeom>
              <a:avLst/>
              <a:gdLst/>
              <a:ahLst/>
              <a:cxnLst/>
              <a:rect l="0" t="0" r="0" b="0"/>
              <a:pathLst>
                <a:path w="17936" h="200042">
                  <a:moveTo>
                    <a:pt x="17935" y="0"/>
                  </a:moveTo>
                  <a:lnTo>
                    <a:pt x="6757" y="11178"/>
                  </a:lnTo>
                  <a:lnTo>
                    <a:pt x="1269" y="29144"/>
                  </a:lnTo>
                  <a:lnTo>
                    <a:pt x="0" y="51557"/>
                  </a:lnTo>
                  <a:lnTo>
                    <a:pt x="11790" y="105142"/>
                  </a:lnTo>
                  <a:lnTo>
                    <a:pt x="15551" y="160672"/>
                  </a:lnTo>
                  <a:lnTo>
                    <a:pt x="740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305329" y="1900854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3843" y="14654"/>
                  </a:lnTo>
                  <a:lnTo>
                    <a:pt x="68050" y="20962"/>
                  </a:lnTo>
                  <a:lnTo>
                    <a:pt x="25140" y="2914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7294801" y="1584999"/>
            <a:ext cx="189513" cy="21058"/>
          </a:xfrm>
          <a:custGeom>
            <a:avLst/>
            <a:gdLst/>
            <a:ahLst/>
            <a:cxnLst/>
            <a:rect l="0" t="0" r="0" b="0"/>
            <a:pathLst>
              <a:path w="189513" h="21058">
                <a:moveTo>
                  <a:pt x="189512" y="0"/>
                </a:moveTo>
                <a:lnTo>
                  <a:pt x="135368" y="0"/>
                </a:lnTo>
                <a:lnTo>
                  <a:pt x="86011" y="5589"/>
                </a:lnTo>
                <a:lnTo>
                  <a:pt x="26606" y="1821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7305329" y="1237559"/>
            <a:ext cx="200043" cy="10529"/>
          </a:xfrm>
          <a:custGeom>
            <a:avLst/>
            <a:gdLst/>
            <a:ahLst/>
            <a:cxnLst/>
            <a:rect l="0" t="0" r="0" b="0"/>
            <a:pathLst>
              <a:path w="200043" h="10529">
                <a:moveTo>
                  <a:pt x="200042" y="0"/>
                </a:moveTo>
                <a:lnTo>
                  <a:pt x="141424" y="0"/>
                </a:lnTo>
                <a:lnTo>
                  <a:pt x="87250" y="0"/>
                </a:lnTo>
                <a:lnTo>
                  <a:pt x="34609" y="311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7284273" y="890118"/>
            <a:ext cx="189513" cy="10530"/>
          </a:xfrm>
          <a:custGeom>
            <a:avLst/>
            <a:gdLst/>
            <a:ahLst/>
            <a:cxnLst/>
            <a:rect l="0" t="0" r="0" b="0"/>
            <a:pathLst>
              <a:path w="189513" h="10530">
                <a:moveTo>
                  <a:pt x="189512" y="0"/>
                </a:moveTo>
                <a:lnTo>
                  <a:pt x="146821" y="3120"/>
                </a:lnTo>
                <a:lnTo>
                  <a:pt x="93992" y="9065"/>
                </a:lnTo>
                <a:lnTo>
                  <a:pt x="37976" y="1024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7263215" y="553206"/>
            <a:ext cx="252685" cy="10530"/>
          </a:xfrm>
          <a:custGeom>
            <a:avLst/>
            <a:gdLst/>
            <a:ahLst/>
            <a:cxnLst/>
            <a:rect l="0" t="0" r="0" b="0"/>
            <a:pathLst>
              <a:path w="252685" h="10530">
                <a:moveTo>
                  <a:pt x="252684" y="10529"/>
                </a:moveTo>
                <a:lnTo>
                  <a:pt x="194067" y="4940"/>
                </a:lnTo>
                <a:lnTo>
                  <a:pt x="132657" y="976"/>
                </a:lnTo>
                <a:lnTo>
                  <a:pt x="74254" y="193"/>
                </a:lnTo>
                <a:lnTo>
                  <a:pt x="34869" y="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7242158" y="2574678"/>
            <a:ext cx="231628" cy="10530"/>
          </a:xfrm>
          <a:custGeom>
            <a:avLst/>
            <a:gdLst/>
            <a:ahLst/>
            <a:cxnLst/>
            <a:rect l="0" t="0" r="0" b="0"/>
            <a:pathLst>
              <a:path w="231628" h="10530">
                <a:moveTo>
                  <a:pt x="231627" y="0"/>
                </a:moveTo>
                <a:lnTo>
                  <a:pt x="194149" y="8334"/>
                </a:lnTo>
                <a:lnTo>
                  <a:pt x="156182" y="6759"/>
                </a:lnTo>
                <a:lnTo>
                  <a:pt x="101430" y="1335"/>
                </a:lnTo>
                <a:lnTo>
                  <a:pt x="39873" y="850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7263215" y="2869476"/>
            <a:ext cx="210571" cy="42115"/>
          </a:xfrm>
          <a:custGeom>
            <a:avLst/>
            <a:gdLst/>
            <a:ahLst/>
            <a:cxnLst/>
            <a:rect l="0" t="0" r="0" b="0"/>
            <a:pathLst>
              <a:path w="210571" h="42115">
                <a:moveTo>
                  <a:pt x="210570" y="42114"/>
                </a:moveTo>
                <a:lnTo>
                  <a:pt x="148290" y="25325"/>
                </a:lnTo>
                <a:lnTo>
                  <a:pt x="85963" y="16030"/>
                </a:lnTo>
                <a:lnTo>
                  <a:pt x="26600" y="292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7273743" y="3195859"/>
            <a:ext cx="221099" cy="21058"/>
          </a:xfrm>
          <a:custGeom>
            <a:avLst/>
            <a:gdLst/>
            <a:ahLst/>
            <a:cxnLst/>
            <a:rect l="0" t="0" r="0" b="0"/>
            <a:pathLst>
              <a:path w="221099" h="21058">
                <a:moveTo>
                  <a:pt x="221098" y="21057"/>
                </a:moveTo>
                <a:lnTo>
                  <a:pt x="162482" y="11992"/>
                </a:lnTo>
                <a:lnTo>
                  <a:pt x="109477" y="9648"/>
                </a:lnTo>
                <a:lnTo>
                  <a:pt x="47606" y="150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7294801" y="3511714"/>
            <a:ext cx="221099" cy="31587"/>
          </a:xfrm>
          <a:custGeom>
            <a:avLst/>
            <a:gdLst/>
            <a:ahLst/>
            <a:cxnLst/>
            <a:rect l="0" t="0" r="0" b="0"/>
            <a:pathLst>
              <a:path w="221099" h="31587">
                <a:moveTo>
                  <a:pt x="221098" y="31586"/>
                </a:moveTo>
                <a:lnTo>
                  <a:pt x="166053" y="14797"/>
                </a:lnTo>
                <a:lnTo>
                  <a:pt x="114645" y="8252"/>
                </a:lnTo>
                <a:lnTo>
                  <a:pt x="53841" y="163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7263215" y="3848626"/>
            <a:ext cx="242157" cy="31586"/>
          </a:xfrm>
          <a:custGeom>
            <a:avLst/>
            <a:gdLst/>
            <a:ahLst/>
            <a:cxnLst/>
            <a:rect l="0" t="0" r="0" b="0"/>
            <a:pathLst>
              <a:path w="242157" h="31586">
                <a:moveTo>
                  <a:pt x="242156" y="0"/>
                </a:moveTo>
                <a:lnTo>
                  <a:pt x="204678" y="8333"/>
                </a:lnTo>
                <a:lnTo>
                  <a:pt x="153254" y="10095"/>
                </a:lnTo>
                <a:lnTo>
                  <a:pt x="104102" y="17679"/>
                </a:lnTo>
                <a:lnTo>
                  <a:pt x="43614" y="23509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6769823" y="1337119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6675003" y="1260234"/>
            <a:ext cx="147668" cy="105233"/>
          </a:xfrm>
          <a:custGeom>
            <a:avLst/>
            <a:gdLst/>
            <a:ahLst/>
            <a:cxnLst/>
            <a:rect l="0" t="0" r="0" b="0"/>
            <a:pathLst>
              <a:path w="147668" h="105233">
                <a:moveTo>
                  <a:pt x="63235" y="13714"/>
                </a:moveTo>
                <a:lnTo>
                  <a:pt x="46468" y="19303"/>
                </a:lnTo>
                <a:lnTo>
                  <a:pt x="41528" y="25629"/>
                </a:lnTo>
                <a:lnTo>
                  <a:pt x="36040" y="45136"/>
                </a:lnTo>
                <a:lnTo>
                  <a:pt x="38539" y="76836"/>
                </a:lnTo>
                <a:lnTo>
                  <a:pt x="43262" y="85041"/>
                </a:lnTo>
                <a:lnTo>
                  <a:pt x="57868" y="97278"/>
                </a:lnTo>
                <a:lnTo>
                  <a:pt x="66676" y="99839"/>
                </a:lnTo>
                <a:lnTo>
                  <a:pt x="85821" y="99565"/>
                </a:lnTo>
                <a:lnTo>
                  <a:pt x="116331" y="87244"/>
                </a:lnTo>
                <a:lnTo>
                  <a:pt x="142008" y="68776"/>
                </a:lnTo>
                <a:lnTo>
                  <a:pt x="146166" y="60950"/>
                </a:lnTo>
                <a:lnTo>
                  <a:pt x="147667" y="42897"/>
                </a:lnTo>
                <a:lnTo>
                  <a:pt x="141315" y="26294"/>
                </a:lnTo>
                <a:lnTo>
                  <a:pt x="136345" y="18591"/>
                </a:lnTo>
                <a:lnTo>
                  <a:pt x="121465" y="6913"/>
                </a:lnTo>
                <a:lnTo>
                  <a:pt x="112583" y="2161"/>
                </a:lnTo>
                <a:lnTo>
                  <a:pt x="93356" y="0"/>
                </a:lnTo>
                <a:lnTo>
                  <a:pt x="52418" y="8145"/>
                </a:lnTo>
                <a:lnTo>
                  <a:pt x="26625" y="23242"/>
                </a:lnTo>
                <a:lnTo>
                  <a:pt x="22450" y="30595"/>
                </a:lnTo>
                <a:lnTo>
                  <a:pt x="20932" y="48122"/>
                </a:lnTo>
                <a:lnTo>
                  <a:pt x="32244" y="77721"/>
                </a:lnTo>
                <a:lnTo>
                  <a:pt x="47121" y="92074"/>
                </a:lnTo>
                <a:lnTo>
                  <a:pt x="66602" y="101183"/>
                </a:lnTo>
                <a:lnTo>
                  <a:pt x="90857" y="105232"/>
                </a:lnTo>
                <a:lnTo>
                  <a:pt x="110997" y="100792"/>
                </a:lnTo>
                <a:lnTo>
                  <a:pt x="119643" y="96332"/>
                </a:lnTo>
                <a:lnTo>
                  <a:pt x="125407" y="88680"/>
                </a:lnTo>
                <a:lnTo>
                  <a:pt x="131811" y="67699"/>
                </a:lnTo>
                <a:lnTo>
                  <a:pt x="128418" y="45896"/>
                </a:lnTo>
                <a:lnTo>
                  <a:pt x="124238" y="35169"/>
                </a:lnTo>
                <a:lnTo>
                  <a:pt x="110235" y="20130"/>
                </a:lnTo>
                <a:lnTo>
                  <a:pt x="101588" y="14482"/>
                </a:lnTo>
                <a:lnTo>
                  <a:pt x="67060" y="6532"/>
                </a:lnTo>
                <a:lnTo>
                  <a:pt x="43878" y="10912"/>
                </a:lnTo>
                <a:lnTo>
                  <a:pt x="23047" y="21827"/>
                </a:lnTo>
                <a:lnTo>
                  <a:pt x="5989" y="38377"/>
                </a:lnTo>
                <a:lnTo>
                  <a:pt x="1674" y="47703"/>
                </a:lnTo>
                <a:lnTo>
                  <a:pt x="0" y="67425"/>
                </a:lnTo>
                <a:lnTo>
                  <a:pt x="3531" y="75257"/>
                </a:lnTo>
                <a:lnTo>
                  <a:pt x="16813" y="87080"/>
                </a:lnTo>
                <a:lnTo>
                  <a:pt x="44021" y="100313"/>
                </a:lnTo>
                <a:lnTo>
                  <a:pt x="64054" y="101725"/>
                </a:lnTo>
                <a:lnTo>
                  <a:pt x="83486" y="97284"/>
                </a:lnTo>
                <a:lnTo>
                  <a:pt x="99921" y="87511"/>
                </a:lnTo>
                <a:lnTo>
                  <a:pt x="111905" y="72249"/>
                </a:lnTo>
                <a:lnTo>
                  <a:pt x="116739" y="63266"/>
                </a:lnTo>
                <a:lnTo>
                  <a:pt x="117621" y="54937"/>
                </a:lnTo>
                <a:lnTo>
                  <a:pt x="112364" y="39444"/>
                </a:lnTo>
                <a:lnTo>
                  <a:pt x="105346" y="35547"/>
                </a:lnTo>
                <a:lnTo>
                  <a:pt x="85071" y="34336"/>
                </a:lnTo>
                <a:lnTo>
                  <a:pt x="66700" y="40817"/>
                </a:lnTo>
                <a:lnTo>
                  <a:pt x="58527" y="45820"/>
                </a:lnTo>
                <a:lnTo>
                  <a:pt x="55417" y="52666"/>
                </a:lnTo>
                <a:lnTo>
                  <a:pt x="55683" y="60739"/>
                </a:lnTo>
                <a:lnTo>
                  <a:pt x="58200" y="69630"/>
                </a:lnTo>
                <a:lnTo>
                  <a:pt x="64558" y="75558"/>
                </a:lnTo>
                <a:lnTo>
                  <a:pt x="84100" y="82144"/>
                </a:lnTo>
                <a:lnTo>
                  <a:pt x="90014" y="79221"/>
                </a:lnTo>
                <a:lnTo>
                  <a:pt x="92786" y="72593"/>
                </a:lnTo>
                <a:lnTo>
                  <a:pt x="93464" y="63495"/>
                </a:lnTo>
                <a:lnTo>
                  <a:pt x="89237" y="57430"/>
                </a:lnTo>
                <a:lnTo>
                  <a:pt x="72062" y="50691"/>
                </a:lnTo>
                <a:lnTo>
                  <a:pt x="66780" y="52403"/>
                </a:lnTo>
                <a:lnTo>
                  <a:pt x="64429" y="57054"/>
                </a:lnTo>
                <a:lnTo>
                  <a:pt x="64031" y="63664"/>
                </a:lnTo>
                <a:lnTo>
                  <a:pt x="67275" y="66901"/>
                </a:lnTo>
                <a:lnTo>
                  <a:pt x="72947" y="67889"/>
                </a:lnTo>
                <a:lnTo>
                  <a:pt x="80238" y="67378"/>
                </a:lnTo>
                <a:lnTo>
                  <a:pt x="82759" y="64698"/>
                </a:lnTo>
                <a:lnTo>
                  <a:pt x="82100" y="60571"/>
                </a:lnTo>
                <a:lnTo>
                  <a:pt x="79321" y="55481"/>
                </a:lnTo>
                <a:lnTo>
                  <a:pt x="78639" y="55596"/>
                </a:lnTo>
                <a:lnTo>
                  <a:pt x="81000" y="65084"/>
                </a:lnTo>
                <a:lnTo>
                  <a:pt x="84437" y="66678"/>
                </a:lnTo>
                <a:lnTo>
                  <a:pt x="89068" y="65401"/>
                </a:lnTo>
                <a:lnTo>
                  <a:pt x="96944" y="60082"/>
                </a:lnTo>
                <a:lnTo>
                  <a:pt x="97406" y="58664"/>
                </a:lnTo>
                <a:lnTo>
                  <a:pt x="94820" y="558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8072288" y="2139110"/>
            <a:ext cx="164044" cy="121444"/>
          </a:xfrm>
          <a:custGeom>
            <a:avLst/>
            <a:gdLst/>
            <a:ahLst/>
            <a:cxnLst/>
            <a:rect l="0" t="0" r="0" b="0"/>
            <a:pathLst>
              <a:path w="164044" h="121444">
                <a:moveTo>
                  <a:pt x="97826" y="29760"/>
                </a:moveTo>
                <a:lnTo>
                  <a:pt x="75469" y="29760"/>
                </a:lnTo>
                <a:lnTo>
                  <a:pt x="58253" y="35999"/>
                </a:lnTo>
                <a:lnTo>
                  <a:pt x="50387" y="40938"/>
                </a:lnTo>
                <a:lnTo>
                  <a:pt x="38527" y="55785"/>
                </a:lnTo>
                <a:lnTo>
                  <a:pt x="33728" y="64658"/>
                </a:lnTo>
                <a:lnTo>
                  <a:pt x="32866" y="72912"/>
                </a:lnTo>
                <a:lnTo>
                  <a:pt x="38149" y="88323"/>
                </a:lnTo>
                <a:lnTo>
                  <a:pt x="44004" y="92199"/>
                </a:lnTo>
                <a:lnTo>
                  <a:pt x="59867" y="93386"/>
                </a:lnTo>
                <a:lnTo>
                  <a:pt x="88529" y="87476"/>
                </a:lnTo>
                <a:lnTo>
                  <a:pt x="113658" y="72728"/>
                </a:lnTo>
                <a:lnTo>
                  <a:pt x="118909" y="64254"/>
                </a:lnTo>
                <a:lnTo>
                  <a:pt x="124744" y="42361"/>
                </a:lnTo>
                <a:lnTo>
                  <a:pt x="122790" y="32312"/>
                </a:lnTo>
                <a:lnTo>
                  <a:pt x="111261" y="14906"/>
                </a:lnTo>
                <a:lnTo>
                  <a:pt x="91319" y="5611"/>
                </a:lnTo>
                <a:lnTo>
                  <a:pt x="68028" y="2649"/>
                </a:lnTo>
                <a:lnTo>
                  <a:pt x="45978" y="5233"/>
                </a:lnTo>
                <a:lnTo>
                  <a:pt x="27598" y="16519"/>
                </a:lnTo>
                <a:lnTo>
                  <a:pt x="19422" y="24443"/>
                </a:lnTo>
                <a:lnTo>
                  <a:pt x="10337" y="45724"/>
                </a:lnTo>
                <a:lnTo>
                  <a:pt x="7914" y="57950"/>
                </a:lnTo>
                <a:lnTo>
                  <a:pt x="9809" y="68441"/>
                </a:lnTo>
                <a:lnTo>
                  <a:pt x="21273" y="86336"/>
                </a:lnTo>
                <a:lnTo>
                  <a:pt x="47457" y="103975"/>
                </a:lnTo>
                <a:lnTo>
                  <a:pt x="83032" y="111021"/>
                </a:lnTo>
                <a:lnTo>
                  <a:pt x="103339" y="106430"/>
                </a:lnTo>
                <a:lnTo>
                  <a:pt x="112030" y="101931"/>
                </a:lnTo>
                <a:lnTo>
                  <a:pt x="117824" y="94251"/>
                </a:lnTo>
                <a:lnTo>
                  <a:pt x="124262" y="73241"/>
                </a:lnTo>
                <a:lnTo>
                  <a:pt x="122297" y="40694"/>
                </a:lnTo>
                <a:lnTo>
                  <a:pt x="114161" y="22531"/>
                </a:lnTo>
                <a:lnTo>
                  <a:pt x="108716" y="14412"/>
                </a:lnTo>
                <a:lnTo>
                  <a:pt x="100406" y="9000"/>
                </a:lnTo>
                <a:lnTo>
                  <a:pt x="78695" y="2986"/>
                </a:lnTo>
                <a:lnTo>
                  <a:pt x="45754" y="5189"/>
                </a:lnTo>
                <a:lnTo>
                  <a:pt x="27499" y="13381"/>
                </a:lnTo>
                <a:lnTo>
                  <a:pt x="19356" y="18840"/>
                </a:lnTo>
                <a:lnTo>
                  <a:pt x="7188" y="34266"/>
                </a:lnTo>
                <a:lnTo>
                  <a:pt x="2305" y="43292"/>
                </a:lnTo>
                <a:lnTo>
                  <a:pt x="0" y="62680"/>
                </a:lnTo>
                <a:lnTo>
                  <a:pt x="4045" y="81826"/>
                </a:lnTo>
                <a:lnTo>
                  <a:pt x="13642" y="98134"/>
                </a:lnTo>
                <a:lnTo>
                  <a:pt x="28826" y="110061"/>
                </a:lnTo>
                <a:lnTo>
                  <a:pt x="48441" y="118092"/>
                </a:lnTo>
                <a:lnTo>
                  <a:pt x="84623" y="121443"/>
                </a:lnTo>
                <a:lnTo>
                  <a:pt x="107166" y="118081"/>
                </a:lnTo>
                <a:lnTo>
                  <a:pt x="125763" y="109568"/>
                </a:lnTo>
                <a:lnTo>
                  <a:pt x="141828" y="96816"/>
                </a:lnTo>
                <a:lnTo>
                  <a:pt x="156767" y="79450"/>
                </a:lnTo>
                <a:lnTo>
                  <a:pt x="160516" y="69905"/>
                </a:lnTo>
                <a:lnTo>
                  <a:pt x="161562" y="49942"/>
                </a:lnTo>
                <a:lnTo>
                  <a:pt x="149986" y="18972"/>
                </a:lnTo>
                <a:lnTo>
                  <a:pt x="141958" y="12040"/>
                </a:lnTo>
                <a:lnTo>
                  <a:pt x="120559" y="4337"/>
                </a:lnTo>
                <a:lnTo>
                  <a:pt x="82204" y="0"/>
                </a:lnTo>
                <a:lnTo>
                  <a:pt x="58128" y="5225"/>
                </a:lnTo>
                <a:lnTo>
                  <a:pt x="46794" y="9894"/>
                </a:lnTo>
                <a:lnTo>
                  <a:pt x="31082" y="24440"/>
                </a:lnTo>
                <a:lnTo>
                  <a:pt x="25254" y="33233"/>
                </a:lnTo>
                <a:lnTo>
                  <a:pt x="17052" y="67964"/>
                </a:lnTo>
                <a:lnTo>
                  <a:pt x="21373" y="88074"/>
                </a:lnTo>
                <a:lnTo>
                  <a:pt x="25799" y="96712"/>
                </a:lnTo>
                <a:lnTo>
                  <a:pt x="40078" y="109429"/>
                </a:lnTo>
                <a:lnTo>
                  <a:pt x="59292" y="117811"/>
                </a:lnTo>
                <a:lnTo>
                  <a:pt x="95247" y="121360"/>
                </a:lnTo>
                <a:lnTo>
                  <a:pt x="117736" y="118044"/>
                </a:lnTo>
                <a:lnTo>
                  <a:pt x="136311" y="106432"/>
                </a:lnTo>
                <a:lnTo>
                  <a:pt x="151195" y="89573"/>
                </a:lnTo>
                <a:lnTo>
                  <a:pt x="161710" y="70382"/>
                </a:lnTo>
                <a:lnTo>
                  <a:pt x="164043" y="50154"/>
                </a:lnTo>
                <a:lnTo>
                  <a:pt x="163027" y="39846"/>
                </a:lnTo>
                <a:lnTo>
                  <a:pt x="158841" y="31805"/>
                </a:lnTo>
                <a:lnTo>
                  <a:pt x="144831" y="19750"/>
                </a:lnTo>
                <a:lnTo>
                  <a:pt x="123786" y="16733"/>
                </a:lnTo>
                <a:lnTo>
                  <a:pt x="87297" y="1923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/>
          <p:cNvCxnSpPr/>
          <p:nvPr/>
        </p:nvCxnSpPr>
        <p:spPr>
          <a:xfrm>
            <a:off x="5664200" y="596900"/>
            <a:ext cx="3537707" cy="233002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6545071" y="917274"/>
            <a:ext cx="214225" cy="209276"/>
            <a:chOff x="6545071" y="917274"/>
            <a:chExt cx="214225" cy="209276"/>
          </a:xfrm>
        </p:grpSpPr>
        <p:sp>
          <p:nvSpPr>
            <p:cNvPr id="29" name="Freeform 28"/>
            <p:cNvSpPr/>
            <p:nvPr/>
          </p:nvSpPr>
          <p:spPr>
            <a:xfrm>
              <a:off x="6545071" y="917274"/>
              <a:ext cx="214225" cy="209276"/>
            </a:xfrm>
            <a:custGeom>
              <a:avLst/>
              <a:gdLst/>
              <a:ahLst/>
              <a:cxnLst/>
              <a:rect l="0" t="0" r="0" b="0"/>
              <a:pathLst>
                <a:path w="214225" h="209276">
                  <a:moveTo>
                    <a:pt x="56297" y="61876"/>
                  </a:moveTo>
                  <a:lnTo>
                    <a:pt x="27616" y="115751"/>
                  </a:lnTo>
                  <a:lnTo>
                    <a:pt x="0" y="169609"/>
                  </a:lnTo>
                  <a:lnTo>
                    <a:pt x="1251" y="159670"/>
                  </a:lnTo>
                  <a:lnTo>
                    <a:pt x="18097" y="103332"/>
                  </a:lnTo>
                  <a:lnTo>
                    <a:pt x="47850" y="40761"/>
                  </a:lnTo>
                  <a:lnTo>
                    <a:pt x="64972" y="9216"/>
                  </a:lnTo>
                  <a:lnTo>
                    <a:pt x="72609" y="3373"/>
                  </a:lnTo>
                  <a:lnTo>
                    <a:pt x="81209" y="647"/>
                  </a:lnTo>
                  <a:lnTo>
                    <a:pt x="90453" y="0"/>
                  </a:lnTo>
                  <a:lnTo>
                    <a:pt x="106962" y="5519"/>
                  </a:lnTo>
                  <a:lnTo>
                    <a:pt x="114640" y="10267"/>
                  </a:lnTo>
                  <a:lnTo>
                    <a:pt x="126290" y="24900"/>
                  </a:lnTo>
                  <a:lnTo>
                    <a:pt x="162181" y="86503"/>
                  </a:lnTo>
                  <a:lnTo>
                    <a:pt x="184187" y="139790"/>
                  </a:lnTo>
                  <a:lnTo>
                    <a:pt x="208651" y="186462"/>
                  </a:lnTo>
                  <a:lnTo>
                    <a:pt x="214224" y="2092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48725" y="102126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06542" y="18717"/>
                  </a:lnTo>
                  <a:lnTo>
                    <a:pt x="52197" y="43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170114" y="1826364"/>
            <a:ext cx="179203" cy="222154"/>
            <a:chOff x="8170114" y="1826364"/>
            <a:chExt cx="179203" cy="222154"/>
          </a:xfrm>
        </p:grpSpPr>
        <p:sp>
          <p:nvSpPr>
            <p:cNvPr id="32" name="Freeform 31"/>
            <p:cNvSpPr/>
            <p:nvPr/>
          </p:nvSpPr>
          <p:spPr>
            <a:xfrm>
              <a:off x="8180642" y="1826364"/>
              <a:ext cx="168675" cy="222154"/>
            </a:xfrm>
            <a:custGeom>
              <a:avLst/>
              <a:gdLst/>
              <a:ahLst/>
              <a:cxnLst/>
              <a:rect l="0" t="0" r="0" b="0"/>
              <a:pathLst>
                <a:path w="168675" h="222154">
                  <a:moveTo>
                    <a:pt x="21058" y="26651"/>
                  </a:moveTo>
                  <a:lnTo>
                    <a:pt x="12724" y="64129"/>
                  </a:lnTo>
                  <a:lnTo>
                    <a:pt x="10962" y="121142"/>
                  </a:lnTo>
                  <a:lnTo>
                    <a:pt x="10615" y="178200"/>
                  </a:lnTo>
                  <a:lnTo>
                    <a:pt x="1467" y="114816"/>
                  </a:lnTo>
                  <a:lnTo>
                    <a:pt x="6024" y="74871"/>
                  </a:lnTo>
                  <a:lnTo>
                    <a:pt x="20372" y="38989"/>
                  </a:lnTo>
                  <a:lnTo>
                    <a:pt x="39442" y="11719"/>
                  </a:lnTo>
                  <a:lnTo>
                    <a:pt x="59255" y="2467"/>
                  </a:lnTo>
                  <a:lnTo>
                    <a:pt x="71089" y="0"/>
                  </a:lnTo>
                  <a:lnTo>
                    <a:pt x="81318" y="695"/>
                  </a:lnTo>
                  <a:lnTo>
                    <a:pt x="98923" y="7706"/>
                  </a:lnTo>
                  <a:lnTo>
                    <a:pt x="111426" y="21741"/>
                  </a:lnTo>
                  <a:lnTo>
                    <a:pt x="116398" y="30396"/>
                  </a:lnTo>
                  <a:lnTo>
                    <a:pt x="118803" y="52492"/>
                  </a:lnTo>
                  <a:lnTo>
                    <a:pt x="117806" y="64936"/>
                  </a:lnTo>
                  <a:lnTo>
                    <a:pt x="107341" y="85000"/>
                  </a:lnTo>
                  <a:lnTo>
                    <a:pt x="90991" y="100547"/>
                  </a:lnTo>
                  <a:lnTo>
                    <a:pt x="72026" y="111356"/>
                  </a:lnTo>
                  <a:lnTo>
                    <a:pt x="70244" y="115877"/>
                  </a:lnTo>
                  <a:lnTo>
                    <a:pt x="73736" y="120060"/>
                  </a:lnTo>
                  <a:lnTo>
                    <a:pt x="127269" y="142346"/>
                  </a:lnTo>
                  <a:lnTo>
                    <a:pt x="146641" y="150601"/>
                  </a:lnTo>
                  <a:lnTo>
                    <a:pt x="163050" y="162068"/>
                  </a:lnTo>
                  <a:lnTo>
                    <a:pt x="167191" y="169572"/>
                  </a:lnTo>
                  <a:lnTo>
                    <a:pt x="168674" y="187267"/>
                  </a:lnTo>
                  <a:lnTo>
                    <a:pt x="162314" y="203711"/>
                  </a:lnTo>
                  <a:lnTo>
                    <a:pt x="157342" y="211372"/>
                  </a:lnTo>
                  <a:lnTo>
                    <a:pt x="149349" y="216479"/>
                  </a:lnTo>
                  <a:lnTo>
                    <a:pt x="127988" y="222153"/>
                  </a:lnTo>
                  <a:lnTo>
                    <a:pt x="89655" y="219758"/>
                  </a:lnTo>
                  <a:lnTo>
                    <a:pt x="68703" y="211523"/>
                  </a:lnTo>
                  <a:lnTo>
                    <a:pt x="22739" y="190033"/>
                  </a:lnTo>
                  <a:lnTo>
                    <a:pt x="0" y="1845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70114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48004" y="273740"/>
            <a:ext cx="573219" cy="494841"/>
            <a:chOff x="248004" y="273740"/>
            <a:chExt cx="573219" cy="494841"/>
          </a:xfrm>
        </p:grpSpPr>
        <p:sp>
          <p:nvSpPr>
            <p:cNvPr id="35" name="Freeform 34"/>
            <p:cNvSpPr/>
            <p:nvPr/>
          </p:nvSpPr>
          <p:spPr>
            <a:xfrm>
              <a:off x="248004" y="350679"/>
              <a:ext cx="257364" cy="325390"/>
            </a:xfrm>
            <a:custGeom>
              <a:avLst/>
              <a:gdLst/>
              <a:ahLst/>
              <a:cxnLst/>
              <a:rect l="0" t="0" r="0" b="0"/>
              <a:pathLst>
                <a:path w="257364" h="325390">
                  <a:moveTo>
                    <a:pt x="88907" y="59932"/>
                  </a:moveTo>
                  <a:lnTo>
                    <a:pt x="73266" y="86318"/>
                  </a:lnTo>
                  <a:lnTo>
                    <a:pt x="54063" y="148833"/>
                  </a:lnTo>
                  <a:lnTo>
                    <a:pt x="36298" y="209679"/>
                  </a:lnTo>
                  <a:lnTo>
                    <a:pt x="18722" y="269425"/>
                  </a:lnTo>
                  <a:lnTo>
                    <a:pt x="0" y="325389"/>
                  </a:lnTo>
                  <a:lnTo>
                    <a:pt x="5284" y="265062"/>
                  </a:lnTo>
                  <a:lnTo>
                    <a:pt x="19259" y="202412"/>
                  </a:lnTo>
                  <a:lnTo>
                    <a:pt x="33217" y="141779"/>
                  </a:lnTo>
                  <a:lnTo>
                    <a:pt x="44269" y="80892"/>
                  </a:lnTo>
                  <a:lnTo>
                    <a:pt x="60636" y="27634"/>
                  </a:lnTo>
                  <a:lnTo>
                    <a:pt x="66550" y="13834"/>
                  </a:lnTo>
                  <a:lnTo>
                    <a:pt x="75173" y="5803"/>
                  </a:lnTo>
                  <a:lnTo>
                    <a:pt x="85600" y="1619"/>
                  </a:lnTo>
                  <a:lnTo>
                    <a:pt x="97231" y="0"/>
                  </a:lnTo>
                  <a:lnTo>
                    <a:pt x="107325" y="2430"/>
                  </a:lnTo>
                  <a:lnTo>
                    <a:pt x="124779" y="14488"/>
                  </a:lnTo>
                  <a:lnTo>
                    <a:pt x="165762" y="74175"/>
                  </a:lnTo>
                  <a:lnTo>
                    <a:pt x="186665" y="129181"/>
                  </a:lnTo>
                  <a:lnTo>
                    <a:pt x="212987" y="180474"/>
                  </a:lnTo>
                  <a:lnTo>
                    <a:pt x="233669" y="238153"/>
                  </a:lnTo>
                  <a:lnTo>
                    <a:pt x="251990" y="277760"/>
                  </a:lnTo>
                  <a:lnTo>
                    <a:pt x="257363" y="3020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3740" y="537386"/>
              <a:ext cx="157929" cy="10096"/>
            </a:xfrm>
            <a:custGeom>
              <a:avLst/>
              <a:gdLst/>
              <a:ahLst/>
              <a:cxnLst/>
              <a:rect l="0" t="0" r="0" b="0"/>
              <a:pathLst>
                <a:path w="157929" h="10096">
                  <a:moveTo>
                    <a:pt x="157928" y="10095"/>
                  </a:moveTo>
                  <a:lnTo>
                    <a:pt x="108997" y="1762"/>
                  </a:lnTo>
                  <a:lnTo>
                    <a:pt x="49867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8575" y="273740"/>
              <a:ext cx="172648" cy="494841"/>
            </a:xfrm>
            <a:custGeom>
              <a:avLst/>
              <a:gdLst/>
              <a:ahLst/>
              <a:cxnLst/>
              <a:rect l="0" t="0" r="0" b="0"/>
              <a:pathLst>
                <a:path w="172648" h="494841">
                  <a:moveTo>
                    <a:pt x="172647" y="0"/>
                  </a:moveTo>
                  <a:lnTo>
                    <a:pt x="148601" y="9576"/>
                  </a:lnTo>
                  <a:lnTo>
                    <a:pt x="91949" y="59899"/>
                  </a:lnTo>
                  <a:lnTo>
                    <a:pt x="40752" y="116451"/>
                  </a:lnTo>
                  <a:lnTo>
                    <a:pt x="19905" y="166459"/>
                  </a:lnTo>
                  <a:lnTo>
                    <a:pt x="903" y="229747"/>
                  </a:lnTo>
                  <a:lnTo>
                    <a:pt x="0" y="251849"/>
                  </a:lnTo>
                  <a:lnTo>
                    <a:pt x="5979" y="313622"/>
                  </a:lnTo>
                  <a:lnTo>
                    <a:pt x="22009" y="354838"/>
                  </a:lnTo>
                  <a:lnTo>
                    <a:pt x="58274" y="407567"/>
                  </a:lnTo>
                  <a:lnTo>
                    <a:pt x="105559" y="470396"/>
                  </a:lnTo>
                  <a:lnTo>
                    <a:pt x="120005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52808" y="242155"/>
            <a:ext cx="1145506" cy="547483"/>
            <a:chOff x="852808" y="242155"/>
            <a:chExt cx="1145506" cy="547483"/>
          </a:xfrm>
        </p:grpSpPr>
        <p:sp>
          <p:nvSpPr>
            <p:cNvPr id="39" name="Freeform 38"/>
            <p:cNvSpPr/>
            <p:nvPr/>
          </p:nvSpPr>
          <p:spPr>
            <a:xfrm>
              <a:off x="852808" y="53695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021264" y="371213"/>
              <a:ext cx="221099" cy="350716"/>
            </a:xfrm>
            <a:custGeom>
              <a:avLst/>
              <a:gdLst/>
              <a:ahLst/>
              <a:cxnLst/>
              <a:rect l="0" t="0" r="0" b="0"/>
              <a:pathLst>
                <a:path w="221099" h="350716">
                  <a:moveTo>
                    <a:pt x="0" y="60455"/>
                  </a:moveTo>
                  <a:lnTo>
                    <a:pt x="9575" y="36408"/>
                  </a:lnTo>
                  <a:lnTo>
                    <a:pt x="20243" y="22081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03469" y="4730"/>
                  </a:lnTo>
                  <a:lnTo>
                    <a:pt x="133213" y="20547"/>
                  </a:lnTo>
                  <a:lnTo>
                    <a:pt x="149283" y="35699"/>
                  </a:lnTo>
                  <a:lnTo>
                    <a:pt x="185789" y="96911"/>
                  </a:lnTo>
                  <a:lnTo>
                    <a:pt x="197226" y="159206"/>
                  </a:lnTo>
                  <a:lnTo>
                    <a:pt x="196366" y="214666"/>
                  </a:lnTo>
                  <a:lnTo>
                    <a:pt x="185277" y="270941"/>
                  </a:lnTo>
                  <a:lnTo>
                    <a:pt x="169670" y="309994"/>
                  </a:lnTo>
                  <a:lnTo>
                    <a:pt x="150228" y="338203"/>
                  </a:lnTo>
                  <a:lnTo>
                    <a:pt x="130329" y="347675"/>
                  </a:lnTo>
                  <a:lnTo>
                    <a:pt x="105887" y="350715"/>
                  </a:lnTo>
                  <a:lnTo>
                    <a:pt x="79426" y="348167"/>
                  </a:lnTo>
                  <a:lnTo>
                    <a:pt x="58307" y="340015"/>
                  </a:lnTo>
                  <a:lnTo>
                    <a:pt x="49400" y="334566"/>
                  </a:lnTo>
                  <a:lnTo>
                    <a:pt x="36383" y="319153"/>
                  </a:lnTo>
                  <a:lnTo>
                    <a:pt x="18495" y="280662"/>
                  </a:lnTo>
                  <a:lnTo>
                    <a:pt x="18179" y="271600"/>
                  </a:lnTo>
                  <a:lnTo>
                    <a:pt x="24067" y="255293"/>
                  </a:lnTo>
                  <a:lnTo>
                    <a:pt x="37603" y="243366"/>
                  </a:lnTo>
                  <a:lnTo>
                    <a:pt x="46125" y="238547"/>
                  </a:lnTo>
                  <a:lnTo>
                    <a:pt x="64954" y="236313"/>
                  </a:lnTo>
                  <a:lnTo>
                    <a:pt x="105637" y="244411"/>
                  </a:lnTo>
                  <a:lnTo>
                    <a:pt x="168487" y="278788"/>
                  </a:lnTo>
                  <a:lnTo>
                    <a:pt x="221098" y="3026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47647" y="652766"/>
              <a:ext cx="77514" cy="136872"/>
            </a:xfrm>
            <a:custGeom>
              <a:avLst/>
              <a:gdLst/>
              <a:ahLst/>
              <a:cxnLst/>
              <a:rect l="0" t="0" r="0" b="0"/>
              <a:pathLst>
                <a:path w="77514" h="136872">
                  <a:moveTo>
                    <a:pt x="0" y="0"/>
                  </a:moveTo>
                  <a:lnTo>
                    <a:pt x="51536" y="37087"/>
                  </a:lnTo>
                  <a:lnTo>
                    <a:pt x="72095" y="74786"/>
                  </a:lnTo>
                  <a:lnTo>
                    <a:pt x="76139" y="84953"/>
                  </a:lnTo>
                  <a:lnTo>
                    <a:pt x="77513" y="105607"/>
                  </a:lnTo>
                  <a:lnTo>
                    <a:pt x="74225" y="122976"/>
                  </a:lnTo>
                  <a:lnTo>
                    <a:pt x="71710" y="127608"/>
                  </a:lnTo>
                  <a:lnTo>
                    <a:pt x="63171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68746" y="360895"/>
              <a:ext cx="238177" cy="350145"/>
            </a:xfrm>
            <a:custGeom>
              <a:avLst/>
              <a:gdLst/>
              <a:ahLst/>
              <a:cxnLst/>
              <a:rect l="0" t="0" r="0" b="0"/>
              <a:pathLst>
                <a:path w="238177" h="350145">
                  <a:moveTo>
                    <a:pt x="0" y="18130"/>
                  </a:moveTo>
                  <a:lnTo>
                    <a:pt x="16767" y="6952"/>
                  </a:lnTo>
                  <a:lnTo>
                    <a:pt x="49551" y="0"/>
                  </a:lnTo>
                  <a:lnTo>
                    <a:pt x="94145" y="6057"/>
                  </a:lnTo>
                  <a:lnTo>
                    <a:pt x="124991" y="16373"/>
                  </a:lnTo>
                  <a:lnTo>
                    <a:pt x="141729" y="27488"/>
                  </a:lnTo>
                  <a:lnTo>
                    <a:pt x="145959" y="34897"/>
                  </a:lnTo>
                  <a:lnTo>
                    <a:pt x="147538" y="52488"/>
                  </a:lnTo>
                  <a:lnTo>
                    <a:pt x="136261" y="82123"/>
                  </a:lnTo>
                  <a:lnTo>
                    <a:pt x="121392" y="96484"/>
                  </a:lnTo>
                  <a:lnTo>
                    <a:pt x="61417" y="135646"/>
                  </a:lnTo>
                  <a:lnTo>
                    <a:pt x="58492" y="139758"/>
                  </a:lnTo>
                  <a:lnTo>
                    <a:pt x="60052" y="143669"/>
                  </a:lnTo>
                  <a:lnTo>
                    <a:pt x="64601" y="147446"/>
                  </a:lnTo>
                  <a:lnTo>
                    <a:pt x="125928" y="159927"/>
                  </a:lnTo>
                  <a:lnTo>
                    <a:pt x="167204" y="173998"/>
                  </a:lnTo>
                  <a:lnTo>
                    <a:pt x="191611" y="192735"/>
                  </a:lnTo>
                  <a:lnTo>
                    <a:pt x="227931" y="240039"/>
                  </a:lnTo>
                  <a:lnTo>
                    <a:pt x="235833" y="263765"/>
                  </a:lnTo>
                  <a:lnTo>
                    <a:pt x="238176" y="288738"/>
                  </a:lnTo>
                  <a:lnTo>
                    <a:pt x="235317" y="311536"/>
                  </a:lnTo>
                  <a:lnTo>
                    <a:pt x="227028" y="330247"/>
                  </a:lnTo>
                  <a:lnTo>
                    <a:pt x="221542" y="338512"/>
                  </a:lnTo>
                  <a:lnTo>
                    <a:pt x="212035" y="344022"/>
                  </a:lnTo>
                  <a:lnTo>
                    <a:pt x="185875" y="350144"/>
                  </a:lnTo>
                  <a:lnTo>
                    <a:pt x="129825" y="346839"/>
                  </a:lnTo>
                  <a:lnTo>
                    <a:pt x="79933" y="341854"/>
                  </a:lnTo>
                  <a:lnTo>
                    <a:pt x="52642" y="333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47730" y="242155"/>
              <a:ext cx="250584" cy="515897"/>
            </a:xfrm>
            <a:custGeom>
              <a:avLst/>
              <a:gdLst/>
              <a:ahLst/>
              <a:cxnLst/>
              <a:rect l="0" t="0" r="0" b="0"/>
              <a:pathLst>
                <a:path w="250584" h="515897">
                  <a:moveTo>
                    <a:pt x="0" y="0"/>
                  </a:moveTo>
                  <a:lnTo>
                    <a:pt x="43963" y="20243"/>
                  </a:lnTo>
                  <a:lnTo>
                    <a:pt x="101972" y="65487"/>
                  </a:lnTo>
                  <a:lnTo>
                    <a:pt x="157491" y="116118"/>
                  </a:lnTo>
                  <a:lnTo>
                    <a:pt x="186264" y="150609"/>
                  </a:lnTo>
                  <a:lnTo>
                    <a:pt x="215775" y="210776"/>
                  </a:lnTo>
                  <a:lnTo>
                    <a:pt x="234898" y="272150"/>
                  </a:lnTo>
                  <a:lnTo>
                    <a:pt x="247958" y="323946"/>
                  </a:lnTo>
                  <a:lnTo>
                    <a:pt x="250583" y="351426"/>
                  </a:lnTo>
                  <a:lnTo>
                    <a:pt x="245511" y="376118"/>
                  </a:lnTo>
                  <a:lnTo>
                    <a:pt x="216645" y="431285"/>
                  </a:lnTo>
                  <a:lnTo>
                    <a:pt x="182370" y="478671"/>
                  </a:lnTo>
                  <a:lnTo>
                    <a:pt x="136871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84269" y="968621"/>
            <a:ext cx="526426" cy="505369"/>
            <a:chOff x="284269" y="968621"/>
            <a:chExt cx="526426" cy="505369"/>
          </a:xfrm>
        </p:grpSpPr>
        <p:sp>
          <p:nvSpPr>
            <p:cNvPr id="45" name="Freeform 44"/>
            <p:cNvSpPr/>
            <p:nvPr/>
          </p:nvSpPr>
          <p:spPr>
            <a:xfrm>
              <a:off x="284269" y="1124114"/>
              <a:ext cx="254365" cy="335038"/>
            </a:xfrm>
            <a:custGeom>
              <a:avLst/>
              <a:gdLst/>
              <a:ahLst/>
              <a:cxnLst/>
              <a:rect l="0" t="0" r="0" b="0"/>
              <a:pathLst>
                <a:path w="254365" h="335038">
                  <a:moveTo>
                    <a:pt x="31585" y="76134"/>
                  </a:moveTo>
                  <a:lnTo>
                    <a:pt x="25996" y="92902"/>
                  </a:lnTo>
                  <a:lnTo>
                    <a:pt x="29268" y="146820"/>
                  </a:lnTo>
                  <a:lnTo>
                    <a:pt x="34247" y="207557"/>
                  </a:lnTo>
                  <a:lnTo>
                    <a:pt x="40560" y="259632"/>
                  </a:lnTo>
                  <a:lnTo>
                    <a:pt x="36064" y="306629"/>
                  </a:lnTo>
                  <a:lnTo>
                    <a:pt x="33402" y="312855"/>
                  </a:lnTo>
                  <a:lnTo>
                    <a:pt x="30457" y="312327"/>
                  </a:lnTo>
                  <a:lnTo>
                    <a:pt x="27323" y="307296"/>
                  </a:lnTo>
                  <a:lnTo>
                    <a:pt x="22295" y="264429"/>
                  </a:lnTo>
                  <a:lnTo>
                    <a:pt x="18182" y="207088"/>
                  </a:lnTo>
                  <a:lnTo>
                    <a:pt x="15100" y="182299"/>
                  </a:lnTo>
                  <a:lnTo>
                    <a:pt x="25631" y="119982"/>
                  </a:lnTo>
                  <a:lnTo>
                    <a:pt x="42254" y="65834"/>
                  </a:lnTo>
                  <a:lnTo>
                    <a:pt x="56180" y="23537"/>
                  </a:lnTo>
                  <a:lnTo>
                    <a:pt x="69422" y="8694"/>
                  </a:lnTo>
                  <a:lnTo>
                    <a:pt x="77867" y="3098"/>
                  </a:lnTo>
                  <a:lnTo>
                    <a:pt x="96609" y="0"/>
                  </a:lnTo>
                  <a:lnTo>
                    <a:pt x="116637" y="3692"/>
                  </a:lnTo>
                  <a:lnTo>
                    <a:pt x="146473" y="18925"/>
                  </a:lnTo>
                  <a:lnTo>
                    <a:pt x="162975" y="31601"/>
                  </a:lnTo>
                  <a:lnTo>
                    <a:pt x="179830" y="57480"/>
                  </a:lnTo>
                  <a:lnTo>
                    <a:pt x="182090" y="77202"/>
                  </a:lnTo>
                  <a:lnTo>
                    <a:pt x="181055" y="87375"/>
                  </a:lnTo>
                  <a:lnTo>
                    <a:pt x="170546" y="108036"/>
                  </a:lnTo>
                  <a:lnTo>
                    <a:pt x="144899" y="136279"/>
                  </a:lnTo>
                  <a:lnTo>
                    <a:pt x="92342" y="178034"/>
                  </a:lnTo>
                  <a:lnTo>
                    <a:pt x="71456" y="185764"/>
                  </a:lnTo>
                  <a:lnTo>
                    <a:pt x="46576" y="189199"/>
                  </a:lnTo>
                  <a:lnTo>
                    <a:pt x="40409" y="187776"/>
                  </a:lnTo>
                  <a:lnTo>
                    <a:pt x="38638" y="184487"/>
                  </a:lnTo>
                  <a:lnTo>
                    <a:pt x="39797" y="179955"/>
                  </a:lnTo>
                  <a:lnTo>
                    <a:pt x="53562" y="171800"/>
                  </a:lnTo>
                  <a:lnTo>
                    <a:pt x="63784" y="167987"/>
                  </a:lnTo>
                  <a:lnTo>
                    <a:pt x="113812" y="169104"/>
                  </a:lnTo>
                  <a:lnTo>
                    <a:pt x="153695" y="172701"/>
                  </a:lnTo>
                  <a:lnTo>
                    <a:pt x="210012" y="200129"/>
                  </a:lnTo>
                  <a:lnTo>
                    <a:pt x="236401" y="225957"/>
                  </a:lnTo>
                  <a:lnTo>
                    <a:pt x="253449" y="255837"/>
                  </a:lnTo>
                  <a:lnTo>
                    <a:pt x="254364" y="266126"/>
                  </a:lnTo>
                  <a:lnTo>
                    <a:pt x="249141" y="286917"/>
                  </a:lnTo>
                  <a:lnTo>
                    <a:pt x="232782" y="304736"/>
                  </a:lnTo>
                  <a:lnTo>
                    <a:pt x="197264" y="324802"/>
                  </a:lnTo>
                  <a:lnTo>
                    <a:pt x="157105" y="335037"/>
                  </a:lnTo>
                  <a:lnTo>
                    <a:pt x="118689" y="334950"/>
                  </a:lnTo>
                  <a:lnTo>
                    <a:pt x="56314" y="328456"/>
                  </a:lnTo>
                  <a:lnTo>
                    <a:pt x="0" y="3182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6476" y="968621"/>
              <a:ext cx="184219" cy="505369"/>
            </a:xfrm>
            <a:custGeom>
              <a:avLst/>
              <a:gdLst/>
              <a:ahLst/>
              <a:cxnLst/>
              <a:rect l="0" t="0" r="0" b="0"/>
              <a:pathLst>
                <a:path w="184219" h="505369">
                  <a:moveTo>
                    <a:pt x="173689" y="0"/>
                  </a:moveTo>
                  <a:lnTo>
                    <a:pt x="110262" y="35917"/>
                  </a:lnTo>
                  <a:lnTo>
                    <a:pt x="80027" y="57566"/>
                  </a:lnTo>
                  <a:lnTo>
                    <a:pt x="33713" y="117416"/>
                  </a:lnTo>
                  <a:lnTo>
                    <a:pt x="14712" y="157103"/>
                  </a:lnTo>
                  <a:lnTo>
                    <a:pt x="3986" y="219203"/>
                  </a:lnTo>
                  <a:lnTo>
                    <a:pt x="0" y="249502"/>
                  </a:lnTo>
                  <a:lnTo>
                    <a:pt x="5502" y="295935"/>
                  </a:lnTo>
                  <a:lnTo>
                    <a:pt x="34269" y="353411"/>
                  </a:lnTo>
                  <a:lnTo>
                    <a:pt x="71650" y="410012"/>
                  </a:lnTo>
                  <a:lnTo>
                    <a:pt x="123527" y="465397"/>
                  </a:lnTo>
                  <a:lnTo>
                    <a:pt x="143206" y="482924"/>
                  </a:lnTo>
                  <a:lnTo>
                    <a:pt x="184218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29495" y="1010735"/>
            <a:ext cx="1020773" cy="505369"/>
            <a:chOff x="829495" y="1010735"/>
            <a:chExt cx="1020773" cy="505369"/>
          </a:xfrm>
        </p:grpSpPr>
        <p:sp>
          <p:nvSpPr>
            <p:cNvPr id="48" name="Freeform 47"/>
            <p:cNvSpPr/>
            <p:nvPr/>
          </p:nvSpPr>
          <p:spPr>
            <a:xfrm>
              <a:off x="829495" y="1094963"/>
              <a:ext cx="275998" cy="313449"/>
            </a:xfrm>
            <a:custGeom>
              <a:avLst/>
              <a:gdLst/>
              <a:ahLst/>
              <a:cxnLst/>
              <a:rect l="0" t="0" r="0" b="0"/>
              <a:pathLst>
                <a:path w="275998" h="313449">
                  <a:moveTo>
                    <a:pt x="75955" y="0"/>
                  </a:moveTo>
                  <a:lnTo>
                    <a:pt x="41209" y="37087"/>
                  </a:lnTo>
                  <a:lnTo>
                    <a:pt x="18972" y="87051"/>
                  </a:lnTo>
                  <a:lnTo>
                    <a:pt x="20604" y="76904"/>
                  </a:lnTo>
                  <a:lnTo>
                    <a:pt x="39278" y="50473"/>
                  </a:lnTo>
                  <a:lnTo>
                    <a:pt x="60434" y="36860"/>
                  </a:lnTo>
                  <a:lnTo>
                    <a:pt x="106555" y="18590"/>
                  </a:lnTo>
                  <a:lnTo>
                    <a:pt x="117412" y="18242"/>
                  </a:lnTo>
                  <a:lnTo>
                    <a:pt x="138834" y="24096"/>
                  </a:lnTo>
                  <a:lnTo>
                    <a:pt x="156934" y="37615"/>
                  </a:lnTo>
                  <a:lnTo>
                    <a:pt x="171607" y="55323"/>
                  </a:lnTo>
                  <a:lnTo>
                    <a:pt x="182028" y="74891"/>
                  </a:lnTo>
                  <a:lnTo>
                    <a:pt x="191015" y="130520"/>
                  </a:lnTo>
                  <a:lnTo>
                    <a:pt x="197265" y="166575"/>
                  </a:lnTo>
                  <a:lnTo>
                    <a:pt x="187134" y="220851"/>
                  </a:lnTo>
                  <a:lnTo>
                    <a:pt x="152449" y="275183"/>
                  </a:lnTo>
                  <a:lnTo>
                    <a:pt x="135689" y="289200"/>
                  </a:lnTo>
                  <a:lnTo>
                    <a:pt x="96333" y="307730"/>
                  </a:lnTo>
                  <a:lnTo>
                    <a:pt x="59636" y="313448"/>
                  </a:lnTo>
                  <a:lnTo>
                    <a:pt x="24717" y="309553"/>
                  </a:lnTo>
                  <a:lnTo>
                    <a:pt x="16060" y="304635"/>
                  </a:lnTo>
                  <a:lnTo>
                    <a:pt x="3322" y="289811"/>
                  </a:lnTo>
                  <a:lnTo>
                    <a:pt x="0" y="268405"/>
                  </a:lnTo>
                  <a:lnTo>
                    <a:pt x="3593" y="245633"/>
                  </a:lnTo>
                  <a:lnTo>
                    <a:pt x="12989" y="227714"/>
                  </a:lnTo>
                  <a:lnTo>
                    <a:pt x="28083" y="215070"/>
                  </a:lnTo>
                  <a:lnTo>
                    <a:pt x="37021" y="210061"/>
                  </a:lnTo>
                  <a:lnTo>
                    <a:pt x="77547" y="203010"/>
                  </a:lnTo>
                  <a:lnTo>
                    <a:pt x="126833" y="209034"/>
                  </a:lnTo>
                  <a:lnTo>
                    <a:pt x="181008" y="224868"/>
                  </a:lnTo>
                  <a:lnTo>
                    <a:pt x="244391" y="245688"/>
                  </a:lnTo>
                  <a:lnTo>
                    <a:pt x="27599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31834" y="1337119"/>
              <a:ext cx="53531" cy="136871"/>
            </a:xfrm>
            <a:custGeom>
              <a:avLst/>
              <a:gdLst/>
              <a:ahLst/>
              <a:cxnLst/>
              <a:rect l="0" t="0" r="0" b="0"/>
              <a:pathLst>
                <a:path w="53531" h="136871">
                  <a:moveTo>
                    <a:pt x="0" y="0"/>
                  </a:moveTo>
                  <a:lnTo>
                    <a:pt x="49498" y="49498"/>
                  </a:lnTo>
                  <a:lnTo>
                    <a:pt x="52886" y="58735"/>
                  </a:lnTo>
                  <a:lnTo>
                    <a:pt x="53530" y="81476"/>
                  </a:lnTo>
                  <a:lnTo>
                    <a:pt x="46798" y="100942"/>
                  </a:lnTo>
                  <a:lnTo>
                    <a:pt x="36093" y="121935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04500" y="1078061"/>
              <a:ext cx="262341" cy="256287"/>
            </a:xfrm>
            <a:custGeom>
              <a:avLst/>
              <a:gdLst/>
              <a:ahLst/>
              <a:cxnLst/>
              <a:rect l="0" t="0" r="0" b="0"/>
              <a:pathLst>
                <a:path w="262341" h="256287">
                  <a:moveTo>
                    <a:pt x="132660" y="27431"/>
                  </a:moveTo>
                  <a:lnTo>
                    <a:pt x="89968" y="30550"/>
                  </a:lnTo>
                  <a:lnTo>
                    <a:pt x="70402" y="37006"/>
                  </a:lnTo>
                  <a:lnTo>
                    <a:pt x="53907" y="47674"/>
                  </a:lnTo>
                  <a:lnTo>
                    <a:pt x="10000" y="101983"/>
                  </a:lnTo>
                  <a:lnTo>
                    <a:pt x="0" y="144147"/>
                  </a:lnTo>
                  <a:lnTo>
                    <a:pt x="2626" y="182506"/>
                  </a:lnTo>
                  <a:lnTo>
                    <a:pt x="10917" y="202028"/>
                  </a:lnTo>
                  <a:lnTo>
                    <a:pt x="35303" y="233625"/>
                  </a:lnTo>
                  <a:lnTo>
                    <a:pt x="61310" y="249702"/>
                  </a:lnTo>
                  <a:lnTo>
                    <a:pt x="102421" y="256286"/>
                  </a:lnTo>
                  <a:lnTo>
                    <a:pt x="128579" y="251587"/>
                  </a:lnTo>
                  <a:lnTo>
                    <a:pt x="183595" y="229045"/>
                  </a:lnTo>
                  <a:lnTo>
                    <a:pt x="244761" y="168077"/>
                  </a:lnTo>
                  <a:lnTo>
                    <a:pt x="260372" y="135654"/>
                  </a:lnTo>
                  <a:lnTo>
                    <a:pt x="262340" y="112965"/>
                  </a:lnTo>
                  <a:lnTo>
                    <a:pt x="254072" y="64214"/>
                  </a:lnTo>
                  <a:lnTo>
                    <a:pt x="238954" y="34560"/>
                  </a:lnTo>
                  <a:lnTo>
                    <a:pt x="214068" y="10956"/>
                  </a:lnTo>
                  <a:lnTo>
                    <a:pt x="191458" y="2561"/>
                  </a:lnTo>
                  <a:lnTo>
                    <a:pt x="169321" y="0"/>
                  </a:lnTo>
                  <a:lnTo>
                    <a:pt x="143189" y="63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84559" y="1010735"/>
              <a:ext cx="165709" cy="505369"/>
            </a:xfrm>
            <a:custGeom>
              <a:avLst/>
              <a:gdLst/>
              <a:ahLst/>
              <a:cxnLst/>
              <a:rect l="0" t="0" r="0" b="0"/>
              <a:pathLst>
                <a:path w="165709" h="505369">
                  <a:moveTo>
                    <a:pt x="0" y="0"/>
                  </a:moveTo>
                  <a:lnTo>
                    <a:pt x="54115" y="48901"/>
                  </a:lnTo>
                  <a:lnTo>
                    <a:pt x="104309" y="105962"/>
                  </a:lnTo>
                  <a:lnTo>
                    <a:pt x="135985" y="158755"/>
                  </a:lnTo>
                  <a:lnTo>
                    <a:pt x="159182" y="214243"/>
                  </a:lnTo>
                  <a:lnTo>
                    <a:pt x="165708" y="256242"/>
                  </a:lnTo>
                  <a:lnTo>
                    <a:pt x="158338" y="319591"/>
                  </a:lnTo>
                  <a:lnTo>
                    <a:pt x="141932" y="361676"/>
                  </a:lnTo>
                  <a:lnTo>
                    <a:pt x="108537" y="416920"/>
                  </a:lnTo>
                  <a:lnTo>
                    <a:pt x="72262" y="461251"/>
                  </a:lnTo>
                  <a:lnTo>
                    <a:pt x="21057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56127" y="2232041"/>
            <a:ext cx="1612744" cy="833367"/>
            <a:chOff x="556127" y="2232041"/>
            <a:chExt cx="1612744" cy="833367"/>
          </a:xfrm>
        </p:grpSpPr>
        <p:sp>
          <p:nvSpPr>
            <p:cNvPr id="53" name="Freeform 52"/>
            <p:cNvSpPr/>
            <p:nvPr/>
          </p:nvSpPr>
          <p:spPr>
            <a:xfrm>
              <a:off x="556127" y="2460553"/>
              <a:ext cx="349324" cy="194016"/>
            </a:xfrm>
            <a:custGeom>
              <a:avLst/>
              <a:gdLst/>
              <a:ahLst/>
              <a:cxnLst/>
              <a:rect l="0" t="0" r="0" b="0"/>
              <a:pathLst>
                <a:path w="349324" h="194016">
                  <a:moveTo>
                    <a:pt x="12411" y="66286"/>
                  </a:moveTo>
                  <a:lnTo>
                    <a:pt x="15531" y="108978"/>
                  </a:lnTo>
                  <a:lnTo>
                    <a:pt x="21476" y="156217"/>
                  </a:lnTo>
                  <a:lnTo>
                    <a:pt x="16917" y="191198"/>
                  </a:lnTo>
                  <a:lnTo>
                    <a:pt x="13075" y="194015"/>
                  </a:lnTo>
                  <a:lnTo>
                    <a:pt x="8175" y="191213"/>
                  </a:lnTo>
                  <a:lnTo>
                    <a:pt x="2568" y="184665"/>
                  </a:lnTo>
                  <a:lnTo>
                    <a:pt x="0" y="176791"/>
                  </a:lnTo>
                  <a:lnTo>
                    <a:pt x="1404" y="117579"/>
                  </a:lnTo>
                  <a:lnTo>
                    <a:pt x="13273" y="56966"/>
                  </a:lnTo>
                  <a:lnTo>
                    <a:pt x="16495" y="46035"/>
                  </a:lnTo>
                  <a:lnTo>
                    <a:pt x="22153" y="37577"/>
                  </a:lnTo>
                  <a:lnTo>
                    <a:pt x="37798" y="25061"/>
                  </a:lnTo>
                  <a:lnTo>
                    <a:pt x="59569" y="21837"/>
                  </a:lnTo>
                  <a:lnTo>
                    <a:pt x="82503" y="25474"/>
                  </a:lnTo>
                  <a:lnTo>
                    <a:pt x="100495" y="34889"/>
                  </a:lnTo>
                  <a:lnTo>
                    <a:pt x="113171" y="49992"/>
                  </a:lnTo>
                  <a:lnTo>
                    <a:pt x="151063" y="110142"/>
                  </a:lnTo>
                  <a:lnTo>
                    <a:pt x="152809" y="111901"/>
                  </a:lnTo>
                  <a:lnTo>
                    <a:pt x="155567" y="74734"/>
                  </a:lnTo>
                  <a:lnTo>
                    <a:pt x="168547" y="35459"/>
                  </a:lnTo>
                  <a:lnTo>
                    <a:pt x="179681" y="19050"/>
                  </a:lnTo>
                  <a:lnTo>
                    <a:pt x="195548" y="7078"/>
                  </a:lnTo>
                  <a:lnTo>
                    <a:pt x="204692" y="2247"/>
                  </a:lnTo>
                  <a:lnTo>
                    <a:pt x="224212" y="0"/>
                  </a:lnTo>
                  <a:lnTo>
                    <a:pt x="243415" y="4070"/>
                  </a:lnTo>
                  <a:lnTo>
                    <a:pt x="274808" y="25747"/>
                  </a:lnTo>
                  <a:lnTo>
                    <a:pt x="303539" y="58148"/>
                  </a:lnTo>
                  <a:lnTo>
                    <a:pt x="327321" y="117048"/>
                  </a:lnTo>
                  <a:lnTo>
                    <a:pt x="346121" y="175695"/>
                  </a:lnTo>
                  <a:lnTo>
                    <a:pt x="349323" y="1926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63378" y="2474197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353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73906" y="2579481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0" y="3120"/>
                  </a:lnTo>
                  <a:lnTo>
                    <a:pt x="26614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79233" y="2232041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0" y="0"/>
                  </a:moveTo>
                  <a:lnTo>
                    <a:pt x="63333" y="63333"/>
                  </a:lnTo>
                  <a:lnTo>
                    <a:pt x="105285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389761" y="2242570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168456" y="0"/>
                  </a:moveTo>
                  <a:lnTo>
                    <a:pt x="130083" y="29308"/>
                  </a:lnTo>
                  <a:lnTo>
                    <a:pt x="87758" y="84952"/>
                  </a:lnTo>
                  <a:lnTo>
                    <a:pt x="54690" y="147462"/>
                  </a:lnTo>
                  <a:lnTo>
                    <a:pt x="13910" y="20498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42167" y="2355121"/>
              <a:ext cx="163450" cy="161757"/>
            </a:xfrm>
            <a:custGeom>
              <a:avLst/>
              <a:gdLst/>
              <a:ahLst/>
              <a:cxnLst/>
              <a:rect l="0" t="0" r="0" b="0"/>
              <a:pathLst>
                <a:path w="163450" h="161757">
                  <a:moveTo>
                    <a:pt x="5522" y="34848"/>
                  </a:moveTo>
                  <a:lnTo>
                    <a:pt x="11111" y="18080"/>
                  </a:lnTo>
                  <a:lnTo>
                    <a:pt x="23214" y="6728"/>
                  </a:lnTo>
                  <a:lnTo>
                    <a:pt x="31354" y="2063"/>
                  </a:lnTo>
                  <a:lnTo>
                    <a:pt x="49758" y="0"/>
                  </a:lnTo>
                  <a:lnTo>
                    <a:pt x="68466" y="4152"/>
                  </a:lnTo>
                  <a:lnTo>
                    <a:pt x="84580" y="13796"/>
                  </a:lnTo>
                  <a:lnTo>
                    <a:pt x="106805" y="37969"/>
                  </a:lnTo>
                  <a:lnTo>
                    <a:pt x="111758" y="60411"/>
                  </a:lnTo>
                  <a:lnTo>
                    <a:pt x="105405" y="107357"/>
                  </a:lnTo>
                  <a:lnTo>
                    <a:pt x="90619" y="134191"/>
                  </a:lnTo>
                  <a:lnTo>
                    <a:pt x="71420" y="156959"/>
                  </a:lnTo>
                  <a:lnTo>
                    <a:pt x="62322" y="160709"/>
                  </a:lnTo>
                  <a:lnTo>
                    <a:pt x="39735" y="161756"/>
                  </a:lnTo>
                  <a:lnTo>
                    <a:pt x="20338" y="155202"/>
                  </a:lnTo>
                  <a:lnTo>
                    <a:pt x="11889" y="150179"/>
                  </a:lnTo>
                  <a:lnTo>
                    <a:pt x="6257" y="142151"/>
                  </a:lnTo>
                  <a:lnTo>
                    <a:pt x="0" y="120752"/>
                  </a:lnTo>
                  <a:lnTo>
                    <a:pt x="670" y="110835"/>
                  </a:lnTo>
                  <a:lnTo>
                    <a:pt x="7655" y="93576"/>
                  </a:lnTo>
                  <a:lnTo>
                    <a:pt x="15133" y="89208"/>
                  </a:lnTo>
                  <a:lnTo>
                    <a:pt x="35920" y="87474"/>
                  </a:lnTo>
                  <a:lnTo>
                    <a:pt x="92713" y="95821"/>
                  </a:lnTo>
                  <a:lnTo>
                    <a:pt x="129622" y="97367"/>
                  </a:lnTo>
                  <a:lnTo>
                    <a:pt x="163449" y="98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10901" y="2295212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79357" y="2263626"/>
              <a:ext cx="73701" cy="63173"/>
            </a:xfrm>
            <a:custGeom>
              <a:avLst/>
              <a:gdLst/>
              <a:ahLst/>
              <a:cxnLst/>
              <a:rect l="0" t="0" r="0" b="0"/>
              <a:pathLst>
                <a:path w="73701" h="63173">
                  <a:moveTo>
                    <a:pt x="0" y="0"/>
                  </a:moveTo>
                  <a:lnTo>
                    <a:pt x="61292" y="54056"/>
                  </a:lnTo>
                  <a:lnTo>
                    <a:pt x="73700" y="63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47772" y="2253098"/>
              <a:ext cx="189514" cy="210571"/>
            </a:xfrm>
            <a:custGeom>
              <a:avLst/>
              <a:gdLst/>
              <a:ahLst/>
              <a:cxnLst/>
              <a:rect l="0" t="0" r="0" b="0"/>
              <a:pathLst>
                <a:path w="189514" h="210571">
                  <a:moveTo>
                    <a:pt x="189513" y="0"/>
                  </a:moveTo>
                  <a:lnTo>
                    <a:pt x="135638" y="43152"/>
                  </a:lnTo>
                  <a:lnTo>
                    <a:pt x="89654" y="85982"/>
                  </a:lnTo>
                  <a:lnTo>
                    <a:pt x="45791" y="14755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00110" y="2400497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358176" y="2579481"/>
              <a:ext cx="810695" cy="21058"/>
            </a:xfrm>
            <a:custGeom>
              <a:avLst/>
              <a:gdLst/>
              <a:ahLst/>
              <a:cxnLst/>
              <a:rect l="0" t="0" r="0" b="0"/>
              <a:pathLst>
                <a:path w="810695" h="21058">
                  <a:moveTo>
                    <a:pt x="810694" y="0"/>
                  </a:moveTo>
                  <a:lnTo>
                    <a:pt x="761763" y="0"/>
                  </a:lnTo>
                  <a:lnTo>
                    <a:pt x="702633" y="0"/>
                  </a:lnTo>
                  <a:lnTo>
                    <a:pt x="654414" y="0"/>
                  </a:lnTo>
                  <a:lnTo>
                    <a:pt x="594124" y="0"/>
                  </a:lnTo>
                  <a:lnTo>
                    <a:pt x="534035" y="0"/>
                  </a:lnTo>
                  <a:lnTo>
                    <a:pt x="483446" y="0"/>
                  </a:lnTo>
                  <a:lnTo>
                    <a:pt x="434532" y="0"/>
                  </a:lnTo>
                  <a:lnTo>
                    <a:pt x="384163" y="3120"/>
                  </a:lnTo>
                  <a:lnTo>
                    <a:pt x="327905" y="8334"/>
                  </a:lnTo>
                  <a:lnTo>
                    <a:pt x="277311" y="9879"/>
                  </a:lnTo>
                  <a:lnTo>
                    <a:pt x="218294" y="10401"/>
                  </a:lnTo>
                  <a:lnTo>
                    <a:pt x="155825" y="18845"/>
                  </a:lnTo>
                  <a:lnTo>
                    <a:pt x="101360" y="20620"/>
                  </a:lnTo>
                  <a:lnTo>
                    <a:pt x="46711" y="2097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410818" y="2747937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126342" y="0"/>
                  </a:moveTo>
                  <a:lnTo>
                    <a:pt x="116767" y="31283"/>
                  </a:lnTo>
                  <a:lnTo>
                    <a:pt x="73345" y="87125"/>
                  </a:lnTo>
                  <a:lnTo>
                    <a:pt x="37388" y="12884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79233" y="2726880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0" y="0"/>
                  </a:moveTo>
                  <a:lnTo>
                    <a:pt x="35916" y="53875"/>
                  </a:lnTo>
                  <a:lnTo>
                    <a:pt x="76111" y="115922"/>
                  </a:lnTo>
                  <a:lnTo>
                    <a:pt x="103248" y="162881"/>
                  </a:lnTo>
                  <a:lnTo>
                    <a:pt x="126342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40435" y="2892392"/>
              <a:ext cx="165182" cy="173016"/>
            </a:xfrm>
            <a:custGeom>
              <a:avLst/>
              <a:gdLst/>
              <a:ahLst/>
              <a:cxnLst/>
              <a:rect l="0" t="0" r="0" b="0"/>
              <a:pathLst>
                <a:path w="165182" h="173016">
                  <a:moveTo>
                    <a:pt x="17782" y="24001"/>
                  </a:moveTo>
                  <a:lnTo>
                    <a:pt x="35763" y="8360"/>
                  </a:lnTo>
                  <a:lnTo>
                    <a:pt x="52680" y="282"/>
                  </a:lnTo>
                  <a:lnTo>
                    <a:pt x="60934" y="0"/>
                  </a:lnTo>
                  <a:lnTo>
                    <a:pt x="76345" y="5925"/>
                  </a:lnTo>
                  <a:lnTo>
                    <a:pt x="98175" y="22415"/>
                  </a:lnTo>
                  <a:lnTo>
                    <a:pt x="106155" y="41624"/>
                  </a:lnTo>
                  <a:lnTo>
                    <a:pt x="111277" y="92083"/>
                  </a:lnTo>
                  <a:lnTo>
                    <a:pt x="106576" y="127622"/>
                  </a:lnTo>
                  <a:lnTo>
                    <a:pt x="94681" y="146484"/>
                  </a:lnTo>
                  <a:lnTo>
                    <a:pt x="77696" y="161496"/>
                  </a:lnTo>
                  <a:lnTo>
                    <a:pt x="58448" y="172068"/>
                  </a:lnTo>
                  <a:lnTo>
                    <a:pt x="48402" y="173015"/>
                  </a:lnTo>
                  <a:lnTo>
                    <a:pt x="27882" y="167829"/>
                  </a:lnTo>
                  <a:lnTo>
                    <a:pt x="13302" y="154605"/>
                  </a:lnTo>
                  <a:lnTo>
                    <a:pt x="7776" y="146165"/>
                  </a:lnTo>
                  <a:lnTo>
                    <a:pt x="0" y="111931"/>
                  </a:lnTo>
                  <a:lnTo>
                    <a:pt x="2418" y="102508"/>
                  </a:lnTo>
                  <a:lnTo>
                    <a:pt x="7539" y="95057"/>
                  </a:lnTo>
                  <a:lnTo>
                    <a:pt x="14463" y="88919"/>
                  </a:lnTo>
                  <a:lnTo>
                    <a:pt x="22588" y="85997"/>
                  </a:lnTo>
                  <a:lnTo>
                    <a:pt x="40975" y="85870"/>
                  </a:lnTo>
                  <a:lnTo>
                    <a:pt x="102198" y="101712"/>
                  </a:lnTo>
                  <a:lnTo>
                    <a:pt x="141822" y="113008"/>
                  </a:lnTo>
                  <a:lnTo>
                    <a:pt x="165181" y="108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37202" y="2811108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52064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95129" y="2790051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0"/>
                  </a:moveTo>
                  <a:lnTo>
                    <a:pt x="91767" y="9576"/>
                  </a:lnTo>
                  <a:lnTo>
                    <a:pt x="35115" y="5989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74072" y="2747937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42662" y="60873"/>
                  </a:lnTo>
                  <a:lnTo>
                    <a:pt x="84276" y="110297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84642" y="2863751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5589" y="58617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453139" y="2474197"/>
            <a:ext cx="189515" cy="126342"/>
            <a:chOff x="2453139" y="2474197"/>
            <a:chExt cx="189515" cy="126342"/>
          </a:xfrm>
        </p:grpSpPr>
        <p:sp>
          <p:nvSpPr>
            <p:cNvPr id="72" name="Freeform 71"/>
            <p:cNvSpPr/>
            <p:nvPr/>
          </p:nvSpPr>
          <p:spPr>
            <a:xfrm>
              <a:off x="2484725" y="2474197"/>
              <a:ext cx="157929" cy="6066"/>
            </a:xfrm>
            <a:custGeom>
              <a:avLst/>
              <a:gdLst/>
              <a:ahLst/>
              <a:cxnLst/>
              <a:rect l="0" t="0" r="0" b="0"/>
              <a:pathLst>
                <a:path w="157929" h="6066">
                  <a:moveTo>
                    <a:pt x="157928" y="0"/>
                  </a:moveTo>
                  <a:lnTo>
                    <a:pt x="115236" y="3119"/>
                  </a:lnTo>
                  <a:lnTo>
                    <a:pt x="94500" y="6065"/>
                  </a:lnTo>
                  <a:lnTo>
                    <a:pt x="36491" y="10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453139" y="2591168"/>
              <a:ext cx="168457" cy="9371"/>
            </a:xfrm>
            <a:custGeom>
              <a:avLst/>
              <a:gdLst/>
              <a:ahLst/>
              <a:cxnLst/>
              <a:rect l="0" t="0" r="0" b="0"/>
              <a:pathLst>
                <a:path w="168457" h="9371">
                  <a:moveTo>
                    <a:pt x="168456" y="9370"/>
                  </a:moveTo>
                  <a:lnTo>
                    <a:pt x="151689" y="3781"/>
                  </a:lnTo>
                  <a:lnTo>
                    <a:pt x="134098" y="4157"/>
                  </a:lnTo>
                  <a:lnTo>
                    <a:pt x="114582" y="5883"/>
                  </a:lnTo>
                  <a:lnTo>
                    <a:pt x="57420" y="0"/>
                  </a:lnTo>
                  <a:lnTo>
                    <a:pt x="0" y="9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2976411" y="2179399"/>
            <a:ext cx="237759" cy="214490"/>
          </a:xfrm>
          <a:custGeom>
            <a:avLst/>
            <a:gdLst/>
            <a:ahLst/>
            <a:cxnLst/>
            <a:rect l="0" t="0" r="0" b="0"/>
            <a:pathLst>
              <a:path w="237759" h="214490">
                <a:moveTo>
                  <a:pt x="118967" y="0"/>
                </a:moveTo>
                <a:lnTo>
                  <a:pt x="96610" y="0"/>
                </a:lnTo>
                <a:lnTo>
                  <a:pt x="79395" y="6239"/>
                </a:lnTo>
                <a:lnTo>
                  <a:pt x="18804" y="58563"/>
                </a:lnTo>
                <a:lnTo>
                  <a:pt x="2201" y="85982"/>
                </a:lnTo>
                <a:lnTo>
                  <a:pt x="0" y="109184"/>
                </a:lnTo>
                <a:lnTo>
                  <a:pt x="4092" y="133924"/>
                </a:lnTo>
                <a:lnTo>
                  <a:pt x="19549" y="166413"/>
                </a:lnTo>
                <a:lnTo>
                  <a:pt x="32277" y="183535"/>
                </a:lnTo>
                <a:lnTo>
                  <a:pt x="58186" y="200740"/>
                </a:lnTo>
                <a:lnTo>
                  <a:pt x="88089" y="213246"/>
                </a:lnTo>
                <a:lnTo>
                  <a:pt x="108753" y="214489"/>
                </a:lnTo>
                <a:lnTo>
                  <a:pt x="150615" y="205754"/>
                </a:lnTo>
                <a:lnTo>
                  <a:pt x="182156" y="190555"/>
                </a:lnTo>
                <a:lnTo>
                  <a:pt x="208140" y="165645"/>
                </a:lnTo>
                <a:lnTo>
                  <a:pt x="233583" y="115443"/>
                </a:lnTo>
                <a:lnTo>
                  <a:pt x="237491" y="105038"/>
                </a:lnTo>
                <a:lnTo>
                  <a:pt x="237758" y="94591"/>
                </a:lnTo>
                <a:lnTo>
                  <a:pt x="220903" y="42092"/>
                </a:lnTo>
                <a:lnTo>
                  <a:pt x="207556" y="27286"/>
                </a:lnTo>
                <a:lnTo>
                  <a:pt x="170391" y="8249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2958507" y="2418360"/>
            <a:ext cx="831753" cy="119008"/>
            <a:chOff x="2958507" y="2418360"/>
            <a:chExt cx="831753" cy="119008"/>
          </a:xfrm>
        </p:grpSpPr>
        <p:sp>
          <p:nvSpPr>
            <p:cNvPr id="76" name="Freeform 75"/>
            <p:cNvSpPr/>
            <p:nvPr/>
          </p:nvSpPr>
          <p:spPr>
            <a:xfrm>
              <a:off x="3751835" y="2418360"/>
              <a:ext cx="27896" cy="24252"/>
            </a:xfrm>
            <a:custGeom>
              <a:avLst/>
              <a:gdLst/>
              <a:ahLst/>
              <a:cxnLst/>
              <a:rect l="0" t="0" r="0" b="0"/>
              <a:pathLst>
                <a:path w="27896" h="24252">
                  <a:moveTo>
                    <a:pt x="0" y="0"/>
                  </a:moveTo>
                  <a:lnTo>
                    <a:pt x="4382" y="3333"/>
                  </a:lnTo>
                  <a:lnTo>
                    <a:pt x="27895" y="242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958507" y="2516310"/>
              <a:ext cx="831753" cy="21058"/>
            </a:xfrm>
            <a:custGeom>
              <a:avLst/>
              <a:gdLst/>
              <a:ahLst/>
              <a:cxnLst/>
              <a:rect l="0" t="0" r="0" b="0"/>
              <a:pathLst>
                <a:path w="831753" h="21058">
                  <a:moveTo>
                    <a:pt x="831752" y="21057"/>
                  </a:moveTo>
                  <a:lnTo>
                    <a:pt x="773135" y="21057"/>
                  </a:lnTo>
                  <a:lnTo>
                    <a:pt x="718961" y="21057"/>
                  </a:lnTo>
                  <a:lnTo>
                    <a:pt x="660080" y="17938"/>
                  </a:lnTo>
                  <a:lnTo>
                    <a:pt x="598060" y="11993"/>
                  </a:lnTo>
                  <a:lnTo>
                    <a:pt x="539579" y="10818"/>
                  </a:lnTo>
                  <a:lnTo>
                    <a:pt x="491198" y="10615"/>
                  </a:lnTo>
                  <a:lnTo>
                    <a:pt x="432336" y="10546"/>
                  </a:lnTo>
                  <a:lnTo>
                    <a:pt x="370059" y="10532"/>
                  </a:lnTo>
                  <a:lnTo>
                    <a:pt x="318788" y="10530"/>
                  </a:lnTo>
                  <a:lnTo>
                    <a:pt x="266551" y="10529"/>
                  </a:lnTo>
                  <a:lnTo>
                    <a:pt x="212140" y="3293"/>
                  </a:lnTo>
                  <a:lnTo>
                    <a:pt x="157545" y="651"/>
                  </a:lnTo>
                  <a:lnTo>
                    <a:pt x="101700" y="129"/>
                  </a:lnTo>
                  <a:lnTo>
                    <a:pt x="40713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925669" y="2653181"/>
            <a:ext cx="870920" cy="312671"/>
            <a:chOff x="2925669" y="2653181"/>
            <a:chExt cx="870920" cy="312671"/>
          </a:xfrm>
        </p:grpSpPr>
        <p:sp>
          <p:nvSpPr>
            <p:cNvPr id="79" name="Freeform 78"/>
            <p:cNvSpPr/>
            <p:nvPr/>
          </p:nvSpPr>
          <p:spPr>
            <a:xfrm>
              <a:off x="2925669" y="2663709"/>
              <a:ext cx="211824" cy="302143"/>
            </a:xfrm>
            <a:custGeom>
              <a:avLst/>
              <a:gdLst/>
              <a:ahLst/>
              <a:cxnLst/>
              <a:rect l="0" t="0" r="0" b="0"/>
              <a:pathLst>
                <a:path w="211824" h="302143">
                  <a:moveTo>
                    <a:pt x="85481" y="0"/>
                  </a:moveTo>
                  <a:lnTo>
                    <a:pt x="69840" y="17981"/>
                  </a:lnTo>
                  <a:lnTo>
                    <a:pt x="61762" y="34898"/>
                  </a:lnTo>
                  <a:lnTo>
                    <a:pt x="57970" y="37304"/>
                  </a:lnTo>
                  <a:lnTo>
                    <a:pt x="54272" y="35398"/>
                  </a:lnTo>
                  <a:lnTo>
                    <a:pt x="50637" y="30618"/>
                  </a:lnTo>
                  <a:lnTo>
                    <a:pt x="50553" y="25091"/>
                  </a:lnTo>
                  <a:lnTo>
                    <a:pt x="56699" y="12712"/>
                  </a:lnTo>
                  <a:lnTo>
                    <a:pt x="62784" y="9644"/>
                  </a:lnTo>
                  <a:lnTo>
                    <a:pt x="78903" y="9356"/>
                  </a:lnTo>
                  <a:lnTo>
                    <a:pt x="107709" y="21360"/>
                  </a:lnTo>
                  <a:lnTo>
                    <a:pt x="121876" y="39519"/>
                  </a:lnTo>
                  <a:lnTo>
                    <a:pt x="143220" y="95585"/>
                  </a:lnTo>
                  <a:lnTo>
                    <a:pt x="145872" y="133477"/>
                  </a:lnTo>
                  <a:lnTo>
                    <a:pt x="133786" y="189067"/>
                  </a:lnTo>
                  <a:lnTo>
                    <a:pt x="119243" y="230369"/>
                  </a:lnTo>
                  <a:lnTo>
                    <a:pt x="88353" y="275193"/>
                  </a:lnTo>
                  <a:lnTo>
                    <a:pt x="71549" y="289204"/>
                  </a:lnTo>
                  <a:lnTo>
                    <a:pt x="51213" y="298161"/>
                  </a:lnTo>
                  <a:lnTo>
                    <a:pt x="26577" y="302142"/>
                  </a:lnTo>
                  <a:lnTo>
                    <a:pt x="16966" y="299694"/>
                  </a:lnTo>
                  <a:lnTo>
                    <a:pt x="9389" y="294553"/>
                  </a:lnTo>
                  <a:lnTo>
                    <a:pt x="3167" y="287616"/>
                  </a:lnTo>
                  <a:lnTo>
                    <a:pt x="190" y="279482"/>
                  </a:lnTo>
                  <a:lnTo>
                    <a:pt x="0" y="261085"/>
                  </a:lnTo>
                  <a:lnTo>
                    <a:pt x="3927" y="253605"/>
                  </a:lnTo>
                  <a:lnTo>
                    <a:pt x="17649" y="242175"/>
                  </a:lnTo>
                  <a:lnTo>
                    <a:pt x="45106" y="229164"/>
                  </a:lnTo>
                  <a:lnTo>
                    <a:pt x="81057" y="223488"/>
                  </a:lnTo>
                  <a:lnTo>
                    <a:pt x="140660" y="232866"/>
                  </a:lnTo>
                  <a:lnTo>
                    <a:pt x="177870" y="239403"/>
                  </a:lnTo>
                  <a:lnTo>
                    <a:pt x="211823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11191" y="2800580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71805" y="2663709"/>
              <a:ext cx="92071" cy="263214"/>
            </a:xfrm>
            <a:custGeom>
              <a:avLst/>
              <a:gdLst/>
              <a:ahLst/>
              <a:cxnLst/>
              <a:rect l="0" t="0" r="0" b="0"/>
              <a:pathLst>
                <a:path w="92071" h="263214">
                  <a:moveTo>
                    <a:pt x="92070" y="0"/>
                  </a:moveTo>
                  <a:lnTo>
                    <a:pt x="35675" y="58736"/>
                  </a:lnTo>
                  <a:lnTo>
                    <a:pt x="6381" y="114999"/>
                  </a:lnTo>
                  <a:lnTo>
                    <a:pt x="0" y="152747"/>
                  </a:lnTo>
                  <a:lnTo>
                    <a:pt x="3699" y="193568"/>
                  </a:lnTo>
                  <a:lnTo>
                    <a:pt x="12240" y="215102"/>
                  </a:lnTo>
                  <a:lnTo>
                    <a:pt x="36787" y="247990"/>
                  </a:lnTo>
                  <a:lnTo>
                    <a:pt x="56582" y="256447"/>
                  </a:lnTo>
                  <a:lnTo>
                    <a:pt x="9207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95461" y="2790051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58632" y="2713090"/>
              <a:ext cx="200042" cy="174813"/>
            </a:xfrm>
            <a:custGeom>
              <a:avLst/>
              <a:gdLst/>
              <a:ahLst/>
              <a:cxnLst/>
              <a:rect l="0" t="0" r="0" b="0"/>
              <a:pathLst>
                <a:path w="200042" h="174813">
                  <a:moveTo>
                    <a:pt x="0" y="34847"/>
                  </a:moveTo>
                  <a:lnTo>
                    <a:pt x="11178" y="18080"/>
                  </a:lnTo>
                  <a:lnTo>
                    <a:pt x="26025" y="6728"/>
                  </a:lnTo>
                  <a:lnTo>
                    <a:pt x="34897" y="2063"/>
                  </a:lnTo>
                  <a:lnTo>
                    <a:pt x="54114" y="0"/>
                  </a:lnTo>
                  <a:lnTo>
                    <a:pt x="73184" y="4152"/>
                  </a:lnTo>
                  <a:lnTo>
                    <a:pt x="89458" y="13796"/>
                  </a:lnTo>
                  <a:lnTo>
                    <a:pt x="101370" y="29001"/>
                  </a:lnTo>
                  <a:lnTo>
                    <a:pt x="118550" y="67358"/>
                  </a:lnTo>
                  <a:lnTo>
                    <a:pt x="119759" y="87901"/>
                  </a:lnTo>
                  <a:lnTo>
                    <a:pt x="111003" y="129685"/>
                  </a:lnTo>
                  <a:lnTo>
                    <a:pt x="95801" y="155624"/>
                  </a:lnTo>
                  <a:lnTo>
                    <a:pt x="80012" y="167685"/>
                  </a:lnTo>
                  <a:lnTo>
                    <a:pt x="70889" y="172539"/>
                  </a:lnTo>
                  <a:lnTo>
                    <a:pt x="51394" y="174812"/>
                  </a:lnTo>
                  <a:lnTo>
                    <a:pt x="41281" y="173781"/>
                  </a:lnTo>
                  <a:lnTo>
                    <a:pt x="35709" y="169584"/>
                  </a:lnTo>
                  <a:lnTo>
                    <a:pt x="33165" y="163276"/>
                  </a:lnTo>
                  <a:lnTo>
                    <a:pt x="32638" y="155562"/>
                  </a:lnTo>
                  <a:lnTo>
                    <a:pt x="36967" y="150418"/>
                  </a:lnTo>
                  <a:lnTo>
                    <a:pt x="54254" y="144704"/>
                  </a:lnTo>
                  <a:lnTo>
                    <a:pt x="102310" y="142205"/>
                  </a:lnTo>
                  <a:lnTo>
                    <a:pt x="163125" y="149316"/>
                  </a:lnTo>
                  <a:lnTo>
                    <a:pt x="200041" y="150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74445" y="2653181"/>
              <a:ext cx="122144" cy="263213"/>
            </a:xfrm>
            <a:custGeom>
              <a:avLst/>
              <a:gdLst/>
              <a:ahLst/>
              <a:cxnLst/>
              <a:rect l="0" t="0" r="0" b="0"/>
              <a:pathLst>
                <a:path w="122144" h="263213">
                  <a:moveTo>
                    <a:pt x="0" y="0"/>
                  </a:moveTo>
                  <a:lnTo>
                    <a:pt x="52705" y="19128"/>
                  </a:lnTo>
                  <a:lnTo>
                    <a:pt x="90793" y="49803"/>
                  </a:lnTo>
                  <a:lnTo>
                    <a:pt x="112170" y="81567"/>
                  </a:lnTo>
                  <a:lnTo>
                    <a:pt x="122143" y="126204"/>
                  </a:lnTo>
                  <a:lnTo>
                    <a:pt x="118237" y="156306"/>
                  </a:lnTo>
                  <a:lnTo>
                    <a:pt x="96665" y="213759"/>
                  </a:lnTo>
                  <a:lnTo>
                    <a:pt x="52643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927129" y="2432082"/>
            <a:ext cx="126343" cy="147400"/>
            <a:chOff x="3927129" y="2432082"/>
            <a:chExt cx="126343" cy="147400"/>
          </a:xfrm>
        </p:grpSpPr>
        <p:sp>
          <p:nvSpPr>
            <p:cNvPr id="86" name="Freeform 85"/>
            <p:cNvSpPr/>
            <p:nvPr/>
          </p:nvSpPr>
          <p:spPr>
            <a:xfrm>
              <a:off x="3937658" y="243208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57196" y="210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927129" y="254789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31585"/>
                  </a:moveTo>
                  <a:lnTo>
                    <a:pt x="67725" y="16931"/>
                  </a:lnTo>
                  <a:lnTo>
                    <a:pt x="17367" y="3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369119" y="2126756"/>
            <a:ext cx="392826" cy="339757"/>
            <a:chOff x="3369119" y="2126756"/>
            <a:chExt cx="392826" cy="339757"/>
          </a:xfrm>
        </p:grpSpPr>
        <p:sp>
          <p:nvSpPr>
            <p:cNvPr id="89" name="Freeform 88"/>
            <p:cNvSpPr/>
            <p:nvPr/>
          </p:nvSpPr>
          <p:spPr>
            <a:xfrm>
              <a:off x="3369119" y="230574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1" y="906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31872" y="2126756"/>
              <a:ext cx="230073" cy="339757"/>
            </a:xfrm>
            <a:custGeom>
              <a:avLst/>
              <a:gdLst/>
              <a:ahLst/>
              <a:cxnLst/>
              <a:rect l="0" t="0" r="0" b="0"/>
              <a:pathLst>
                <a:path w="230073" h="339757">
                  <a:moveTo>
                    <a:pt x="79402" y="0"/>
                  </a:moveTo>
                  <a:lnTo>
                    <a:pt x="25527" y="35917"/>
                  </a:lnTo>
                  <a:lnTo>
                    <a:pt x="5155" y="49498"/>
                  </a:lnTo>
                  <a:lnTo>
                    <a:pt x="658" y="50546"/>
                  </a:lnTo>
                  <a:lnTo>
                    <a:pt x="0" y="47736"/>
                  </a:lnTo>
                  <a:lnTo>
                    <a:pt x="1901" y="42352"/>
                  </a:lnTo>
                  <a:lnTo>
                    <a:pt x="21344" y="23597"/>
                  </a:lnTo>
                  <a:lnTo>
                    <a:pt x="49332" y="8812"/>
                  </a:lnTo>
                  <a:lnTo>
                    <a:pt x="72666" y="7036"/>
                  </a:lnTo>
                  <a:lnTo>
                    <a:pt x="120186" y="15428"/>
                  </a:lnTo>
                  <a:lnTo>
                    <a:pt x="147118" y="30567"/>
                  </a:lnTo>
                  <a:lnTo>
                    <a:pt x="151452" y="39096"/>
                  </a:lnTo>
                  <a:lnTo>
                    <a:pt x="153149" y="61050"/>
                  </a:lnTo>
                  <a:lnTo>
                    <a:pt x="146884" y="80166"/>
                  </a:lnTo>
                  <a:lnTo>
                    <a:pt x="123797" y="111501"/>
                  </a:lnTo>
                  <a:lnTo>
                    <a:pt x="64882" y="148328"/>
                  </a:lnTo>
                  <a:lnTo>
                    <a:pt x="66212" y="149188"/>
                  </a:lnTo>
                  <a:lnTo>
                    <a:pt x="70609" y="148592"/>
                  </a:lnTo>
                  <a:lnTo>
                    <a:pt x="128182" y="162158"/>
                  </a:lnTo>
                  <a:lnTo>
                    <a:pt x="172226" y="176787"/>
                  </a:lnTo>
                  <a:lnTo>
                    <a:pt x="212046" y="207695"/>
                  </a:lnTo>
                  <a:lnTo>
                    <a:pt x="228019" y="233895"/>
                  </a:lnTo>
                  <a:lnTo>
                    <a:pt x="230072" y="253692"/>
                  </a:lnTo>
                  <a:lnTo>
                    <a:pt x="228982" y="263885"/>
                  </a:lnTo>
                  <a:lnTo>
                    <a:pt x="218412" y="281449"/>
                  </a:lnTo>
                  <a:lnTo>
                    <a:pt x="183030" y="311788"/>
                  </a:lnTo>
                  <a:lnTo>
                    <a:pt x="121371" y="339756"/>
                  </a:lnTo>
                  <a:lnTo>
                    <a:pt x="78709" y="339574"/>
                  </a:lnTo>
                  <a:lnTo>
                    <a:pt x="16231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096503" y="2055610"/>
            <a:ext cx="890669" cy="776134"/>
            <a:chOff x="4096503" y="2055610"/>
            <a:chExt cx="890669" cy="776134"/>
          </a:xfrm>
        </p:grpSpPr>
        <p:sp>
          <p:nvSpPr>
            <p:cNvPr id="92" name="Freeform 91"/>
            <p:cNvSpPr/>
            <p:nvPr/>
          </p:nvSpPr>
          <p:spPr>
            <a:xfrm>
              <a:off x="4295626" y="2474197"/>
              <a:ext cx="84230" cy="21057"/>
            </a:xfrm>
            <a:custGeom>
              <a:avLst/>
              <a:gdLst/>
              <a:ahLst/>
              <a:cxnLst/>
              <a:rect l="0" t="0" r="0" b="0"/>
              <a:pathLst>
                <a:path w="84230" h="21057">
                  <a:moveTo>
                    <a:pt x="84229" y="21056"/>
                  </a:moveTo>
                  <a:lnTo>
                    <a:pt x="23356" y="28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548311" y="2133300"/>
              <a:ext cx="169142" cy="200979"/>
            </a:xfrm>
            <a:custGeom>
              <a:avLst/>
              <a:gdLst/>
              <a:ahLst/>
              <a:cxnLst/>
              <a:rect l="0" t="0" r="0" b="0"/>
              <a:pathLst>
                <a:path w="169142" h="200979">
                  <a:moveTo>
                    <a:pt x="0" y="46099"/>
                  </a:moveTo>
                  <a:lnTo>
                    <a:pt x="5589" y="29331"/>
                  </a:lnTo>
                  <a:lnTo>
                    <a:pt x="17692" y="17979"/>
                  </a:lnTo>
                  <a:lnTo>
                    <a:pt x="54057" y="1160"/>
                  </a:lnTo>
                  <a:lnTo>
                    <a:pt x="77448" y="0"/>
                  </a:lnTo>
                  <a:lnTo>
                    <a:pt x="101101" y="4553"/>
                  </a:lnTo>
                  <a:lnTo>
                    <a:pt x="119413" y="14376"/>
                  </a:lnTo>
                  <a:lnTo>
                    <a:pt x="124062" y="21441"/>
                  </a:lnTo>
                  <a:lnTo>
                    <a:pt x="126108" y="38649"/>
                  </a:lnTo>
                  <a:lnTo>
                    <a:pt x="119999" y="54876"/>
                  </a:lnTo>
                  <a:lnTo>
                    <a:pt x="108315" y="69887"/>
                  </a:lnTo>
                  <a:lnTo>
                    <a:pt x="91424" y="84357"/>
                  </a:lnTo>
                  <a:lnTo>
                    <a:pt x="89025" y="87982"/>
                  </a:lnTo>
                  <a:lnTo>
                    <a:pt x="90935" y="89229"/>
                  </a:lnTo>
                  <a:lnTo>
                    <a:pt x="102417" y="89834"/>
                  </a:lnTo>
                  <a:lnTo>
                    <a:pt x="127441" y="97922"/>
                  </a:lnTo>
                  <a:lnTo>
                    <a:pt x="164629" y="127634"/>
                  </a:lnTo>
                  <a:lnTo>
                    <a:pt x="168244" y="135550"/>
                  </a:lnTo>
                  <a:lnTo>
                    <a:pt x="169141" y="153705"/>
                  </a:lnTo>
                  <a:lnTo>
                    <a:pt x="162521" y="170353"/>
                  </a:lnTo>
                  <a:lnTo>
                    <a:pt x="157480" y="178068"/>
                  </a:lnTo>
                  <a:lnTo>
                    <a:pt x="142520" y="189759"/>
                  </a:lnTo>
                  <a:lnTo>
                    <a:pt x="123004" y="197685"/>
                  </a:lnTo>
                  <a:lnTo>
                    <a:pt x="84538" y="200978"/>
                  </a:lnTo>
                  <a:lnTo>
                    <a:pt x="32210" y="195322"/>
                  </a:lnTo>
                  <a:lnTo>
                    <a:pt x="10528" y="193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16725" y="2395283"/>
              <a:ext cx="263214" cy="5215"/>
            </a:xfrm>
            <a:custGeom>
              <a:avLst/>
              <a:gdLst/>
              <a:ahLst/>
              <a:cxnLst/>
              <a:rect l="0" t="0" r="0" b="0"/>
              <a:pathLst>
                <a:path w="263214" h="5215">
                  <a:moveTo>
                    <a:pt x="263213" y="5214"/>
                  </a:moveTo>
                  <a:lnTo>
                    <a:pt x="214282" y="5214"/>
                  </a:lnTo>
                  <a:lnTo>
                    <a:pt x="166436" y="2094"/>
                  </a:lnTo>
                  <a:lnTo>
                    <a:pt x="115215" y="0"/>
                  </a:lnTo>
                  <a:lnTo>
                    <a:pt x="62993" y="3669"/>
                  </a:lnTo>
                  <a:lnTo>
                    <a:pt x="0" y="52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27295" y="2484725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0" y="17104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59106" y="2547896"/>
              <a:ext cx="157662" cy="97327"/>
            </a:xfrm>
            <a:custGeom>
              <a:avLst/>
              <a:gdLst/>
              <a:ahLst/>
              <a:cxnLst/>
              <a:rect l="0" t="0" r="0" b="0"/>
              <a:pathLst>
                <a:path w="157662" h="97327">
                  <a:moveTo>
                    <a:pt x="157661" y="52642"/>
                  </a:moveTo>
                  <a:lnTo>
                    <a:pt x="94233" y="71771"/>
                  </a:lnTo>
                  <a:lnTo>
                    <a:pt x="36224" y="96857"/>
                  </a:lnTo>
                  <a:lnTo>
                    <a:pt x="25230" y="97326"/>
                  </a:lnTo>
                  <a:lnTo>
                    <a:pt x="6776" y="91609"/>
                  </a:lnTo>
                  <a:lnTo>
                    <a:pt x="2089" y="85639"/>
                  </a:lnTo>
                  <a:lnTo>
                    <a:pt x="133" y="78150"/>
                  </a:lnTo>
                  <a:lnTo>
                    <a:pt x="0" y="69647"/>
                  </a:lnTo>
                  <a:lnTo>
                    <a:pt x="16435" y="23643"/>
                  </a:lnTo>
                  <a:lnTo>
                    <a:pt x="207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096503" y="2055610"/>
              <a:ext cx="890669" cy="776134"/>
            </a:xfrm>
            <a:custGeom>
              <a:avLst/>
              <a:gdLst/>
              <a:ahLst/>
              <a:cxnLst/>
              <a:rect l="0" t="0" r="0" b="0"/>
              <a:pathLst>
                <a:path w="890669" h="776134">
                  <a:moveTo>
                    <a:pt x="251766" y="102732"/>
                  </a:moveTo>
                  <a:lnTo>
                    <a:pt x="193149" y="122975"/>
                  </a:lnTo>
                  <a:lnTo>
                    <a:pt x="136552" y="155729"/>
                  </a:lnTo>
                  <a:lnTo>
                    <a:pt x="93957" y="189109"/>
                  </a:lnTo>
                  <a:lnTo>
                    <a:pt x="49545" y="248218"/>
                  </a:lnTo>
                  <a:lnTo>
                    <a:pt x="14769" y="297456"/>
                  </a:lnTo>
                  <a:lnTo>
                    <a:pt x="3730" y="338372"/>
                  </a:lnTo>
                  <a:lnTo>
                    <a:pt x="0" y="394120"/>
                  </a:lnTo>
                  <a:lnTo>
                    <a:pt x="1694" y="436164"/>
                  </a:lnTo>
                  <a:lnTo>
                    <a:pt x="18922" y="492292"/>
                  </a:lnTo>
                  <a:lnTo>
                    <a:pt x="39526" y="548439"/>
                  </a:lnTo>
                  <a:lnTo>
                    <a:pt x="67296" y="603420"/>
                  </a:lnTo>
                  <a:lnTo>
                    <a:pt x="105363" y="646170"/>
                  </a:lnTo>
                  <a:lnTo>
                    <a:pt x="165546" y="692012"/>
                  </a:lnTo>
                  <a:lnTo>
                    <a:pt x="220481" y="723157"/>
                  </a:lnTo>
                  <a:lnTo>
                    <a:pt x="276392" y="746250"/>
                  </a:lnTo>
                  <a:lnTo>
                    <a:pt x="338198" y="765733"/>
                  </a:lnTo>
                  <a:lnTo>
                    <a:pt x="392581" y="774418"/>
                  </a:lnTo>
                  <a:lnTo>
                    <a:pt x="455620" y="776133"/>
                  </a:lnTo>
                  <a:lnTo>
                    <a:pt x="499990" y="774091"/>
                  </a:lnTo>
                  <a:lnTo>
                    <a:pt x="560025" y="756745"/>
                  </a:lnTo>
                  <a:lnTo>
                    <a:pt x="622272" y="736117"/>
                  </a:lnTo>
                  <a:lnTo>
                    <a:pt x="679629" y="716748"/>
                  </a:lnTo>
                  <a:lnTo>
                    <a:pt x="729779" y="691606"/>
                  </a:lnTo>
                  <a:lnTo>
                    <a:pt x="791983" y="634977"/>
                  </a:lnTo>
                  <a:lnTo>
                    <a:pt x="833152" y="582166"/>
                  </a:lnTo>
                  <a:lnTo>
                    <a:pt x="860370" y="519258"/>
                  </a:lnTo>
                  <a:lnTo>
                    <a:pt x="878868" y="462822"/>
                  </a:lnTo>
                  <a:lnTo>
                    <a:pt x="890668" y="399682"/>
                  </a:lnTo>
                  <a:lnTo>
                    <a:pt x="887756" y="336213"/>
                  </a:lnTo>
                  <a:lnTo>
                    <a:pt x="875916" y="275757"/>
                  </a:lnTo>
                  <a:lnTo>
                    <a:pt x="859192" y="218754"/>
                  </a:lnTo>
                  <a:lnTo>
                    <a:pt x="840406" y="182732"/>
                  </a:lnTo>
                  <a:lnTo>
                    <a:pt x="787712" y="120298"/>
                  </a:lnTo>
                  <a:lnTo>
                    <a:pt x="746407" y="78125"/>
                  </a:lnTo>
                  <a:lnTo>
                    <a:pt x="688723" y="40017"/>
                  </a:lnTo>
                  <a:lnTo>
                    <a:pt x="668237" y="26896"/>
                  </a:lnTo>
                  <a:lnTo>
                    <a:pt x="623820" y="14101"/>
                  </a:lnTo>
                  <a:lnTo>
                    <a:pt x="574784" y="8620"/>
                  </a:lnTo>
                  <a:lnTo>
                    <a:pt x="512581" y="0"/>
                  </a:lnTo>
                  <a:lnTo>
                    <a:pt x="461626" y="1323"/>
                  </a:lnTo>
                  <a:lnTo>
                    <a:pt x="403184" y="12250"/>
                  </a:lnTo>
                  <a:lnTo>
                    <a:pt x="344544" y="25674"/>
                  </a:lnTo>
                  <a:lnTo>
                    <a:pt x="304408" y="395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379855" y="2105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94797" y="189512"/>
            <a:ext cx="2887062" cy="558012"/>
            <a:chOff x="294797" y="189512"/>
            <a:chExt cx="2887062" cy="558012"/>
          </a:xfrm>
        </p:grpSpPr>
        <p:sp>
          <p:nvSpPr>
            <p:cNvPr id="2" name="Freeform 1"/>
            <p:cNvSpPr/>
            <p:nvPr/>
          </p:nvSpPr>
          <p:spPr>
            <a:xfrm>
              <a:off x="347440" y="273740"/>
              <a:ext cx="284270" cy="403159"/>
            </a:xfrm>
            <a:custGeom>
              <a:avLst/>
              <a:gdLst/>
              <a:ahLst/>
              <a:cxnLst/>
              <a:rect l="0" t="0" r="0" b="0"/>
              <a:pathLst>
                <a:path w="284270" h="403159">
                  <a:moveTo>
                    <a:pt x="0" y="136871"/>
                  </a:moveTo>
                  <a:lnTo>
                    <a:pt x="5589" y="195488"/>
                  </a:lnTo>
                  <a:lnTo>
                    <a:pt x="9065" y="241456"/>
                  </a:lnTo>
                  <a:lnTo>
                    <a:pt x="10095" y="297711"/>
                  </a:lnTo>
                  <a:lnTo>
                    <a:pt x="10400" y="347654"/>
                  </a:lnTo>
                  <a:lnTo>
                    <a:pt x="10503" y="403158"/>
                  </a:lnTo>
                  <a:lnTo>
                    <a:pt x="9356" y="347123"/>
                  </a:lnTo>
                  <a:lnTo>
                    <a:pt x="2195" y="285940"/>
                  </a:lnTo>
                  <a:lnTo>
                    <a:pt x="433" y="228448"/>
                  </a:lnTo>
                  <a:lnTo>
                    <a:pt x="128" y="180512"/>
                  </a:lnTo>
                  <a:lnTo>
                    <a:pt x="25" y="120318"/>
                  </a:lnTo>
                  <a:lnTo>
                    <a:pt x="11" y="91690"/>
                  </a:lnTo>
                  <a:lnTo>
                    <a:pt x="3517" y="81014"/>
                  </a:lnTo>
                  <a:lnTo>
                    <a:pt x="16771" y="66032"/>
                  </a:lnTo>
                  <a:lnTo>
                    <a:pt x="55045" y="39647"/>
                  </a:lnTo>
                  <a:lnTo>
                    <a:pt x="106453" y="21956"/>
                  </a:lnTo>
                  <a:lnTo>
                    <a:pt x="167257" y="12786"/>
                  </a:lnTo>
                  <a:lnTo>
                    <a:pt x="227187" y="3739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473782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78254" y="14654"/>
                  </a:lnTo>
                  <a:lnTo>
                    <a:pt x="24776" y="4000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8538" y="536953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14655" y="55141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89595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58010" y="4632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73823" y="545904"/>
              <a:ext cx="157929" cy="96335"/>
            </a:xfrm>
            <a:custGeom>
              <a:avLst/>
              <a:gdLst/>
              <a:ahLst/>
              <a:cxnLst/>
              <a:rect l="0" t="0" r="0" b="0"/>
              <a:pathLst>
                <a:path w="157929" h="96335">
                  <a:moveTo>
                    <a:pt x="0" y="22634"/>
                  </a:moveTo>
                  <a:lnTo>
                    <a:pt x="9553" y="85109"/>
                  </a:lnTo>
                  <a:lnTo>
                    <a:pt x="15990" y="45997"/>
                  </a:lnTo>
                  <a:lnTo>
                    <a:pt x="30734" y="18378"/>
                  </a:lnTo>
                  <a:lnTo>
                    <a:pt x="46415" y="5925"/>
                  </a:lnTo>
                  <a:lnTo>
                    <a:pt x="55510" y="966"/>
                  </a:lnTo>
                  <a:lnTo>
                    <a:pt x="65083" y="0"/>
                  </a:lnTo>
                  <a:lnTo>
                    <a:pt x="85078" y="5166"/>
                  </a:lnTo>
                  <a:lnTo>
                    <a:pt x="110476" y="21228"/>
                  </a:lnTo>
                  <a:lnTo>
                    <a:pt x="132820" y="46394"/>
                  </a:lnTo>
                  <a:lnTo>
                    <a:pt x="157928" y="96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94683" y="287955"/>
              <a:ext cx="158167" cy="398860"/>
            </a:xfrm>
            <a:custGeom>
              <a:avLst/>
              <a:gdLst/>
              <a:ahLst/>
              <a:cxnLst/>
              <a:rect l="0" t="0" r="0" b="0"/>
              <a:pathLst>
                <a:path w="158167" h="398860">
                  <a:moveTo>
                    <a:pt x="105524" y="322697"/>
                  </a:moveTo>
                  <a:lnTo>
                    <a:pt x="95948" y="291415"/>
                  </a:lnTo>
                  <a:lnTo>
                    <a:pt x="85280" y="275259"/>
                  </a:lnTo>
                  <a:lnTo>
                    <a:pt x="77990" y="271185"/>
                  </a:lnTo>
                  <a:lnTo>
                    <a:pt x="60531" y="269777"/>
                  </a:lnTo>
                  <a:lnTo>
                    <a:pt x="41074" y="279290"/>
                  </a:lnTo>
                  <a:lnTo>
                    <a:pt x="13508" y="304377"/>
                  </a:lnTo>
                  <a:lnTo>
                    <a:pt x="5575" y="313993"/>
                  </a:lnTo>
                  <a:lnTo>
                    <a:pt x="1457" y="323914"/>
                  </a:lnTo>
                  <a:lnTo>
                    <a:pt x="0" y="344295"/>
                  </a:lnTo>
                  <a:lnTo>
                    <a:pt x="5757" y="375500"/>
                  </a:lnTo>
                  <a:lnTo>
                    <a:pt x="10937" y="383635"/>
                  </a:lnTo>
                  <a:lnTo>
                    <a:pt x="26051" y="395794"/>
                  </a:lnTo>
                  <a:lnTo>
                    <a:pt x="44466" y="398859"/>
                  </a:lnTo>
                  <a:lnTo>
                    <a:pt x="54290" y="398038"/>
                  </a:lnTo>
                  <a:lnTo>
                    <a:pt x="71445" y="387768"/>
                  </a:lnTo>
                  <a:lnTo>
                    <a:pt x="101522" y="352578"/>
                  </a:lnTo>
                  <a:lnTo>
                    <a:pt x="117336" y="316603"/>
                  </a:lnTo>
                  <a:lnTo>
                    <a:pt x="124755" y="254120"/>
                  </a:lnTo>
                  <a:lnTo>
                    <a:pt x="127210" y="202812"/>
                  </a:lnTo>
                  <a:lnTo>
                    <a:pt x="132486" y="150565"/>
                  </a:lnTo>
                  <a:lnTo>
                    <a:pt x="127681" y="100380"/>
                  </a:lnTo>
                  <a:lnTo>
                    <a:pt x="115576" y="47676"/>
                  </a:lnTo>
                  <a:lnTo>
                    <a:pt x="107652" y="22651"/>
                  </a:lnTo>
                  <a:lnTo>
                    <a:pt x="96331" y="3730"/>
                  </a:lnTo>
                  <a:lnTo>
                    <a:pt x="90037" y="88"/>
                  </a:lnTo>
                  <a:lnTo>
                    <a:pt x="83501" y="0"/>
                  </a:lnTo>
                  <a:lnTo>
                    <a:pt x="76804" y="2281"/>
                  </a:lnTo>
                  <a:lnTo>
                    <a:pt x="72339" y="8481"/>
                  </a:lnTo>
                  <a:lnTo>
                    <a:pt x="67378" y="27848"/>
                  </a:lnTo>
                  <a:lnTo>
                    <a:pt x="78665" y="86814"/>
                  </a:lnTo>
                  <a:lnTo>
                    <a:pt x="83918" y="137512"/>
                  </a:lnTo>
                  <a:lnTo>
                    <a:pt x="92363" y="188409"/>
                  </a:lnTo>
                  <a:lnTo>
                    <a:pt x="105697" y="248121"/>
                  </a:lnTo>
                  <a:lnTo>
                    <a:pt x="119596" y="299388"/>
                  </a:lnTo>
                  <a:lnTo>
                    <a:pt x="134776" y="347035"/>
                  </a:lnTo>
                  <a:lnTo>
                    <a:pt x="140233" y="352961"/>
                  </a:lnTo>
                  <a:lnTo>
                    <a:pt x="158166" y="364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63419" y="446882"/>
              <a:ext cx="178986" cy="199186"/>
            </a:xfrm>
            <a:custGeom>
              <a:avLst/>
              <a:gdLst/>
              <a:ahLst/>
              <a:cxnLst/>
              <a:rect l="0" t="0" r="0" b="0"/>
              <a:pathLst>
                <a:path w="178986" h="199186">
                  <a:moveTo>
                    <a:pt x="0" y="79542"/>
                  </a:moveTo>
                  <a:lnTo>
                    <a:pt x="62281" y="96331"/>
                  </a:lnTo>
                  <a:lnTo>
                    <a:pt x="88902" y="98702"/>
                  </a:lnTo>
                  <a:lnTo>
                    <a:pt x="113212" y="93517"/>
                  </a:lnTo>
                  <a:lnTo>
                    <a:pt x="124607" y="88859"/>
                  </a:lnTo>
                  <a:lnTo>
                    <a:pt x="140389" y="74324"/>
                  </a:lnTo>
                  <a:lnTo>
                    <a:pt x="146235" y="65535"/>
                  </a:lnTo>
                  <a:lnTo>
                    <a:pt x="149612" y="46411"/>
                  </a:lnTo>
                  <a:lnTo>
                    <a:pt x="148874" y="36398"/>
                  </a:lnTo>
                  <a:lnTo>
                    <a:pt x="141816" y="19033"/>
                  </a:lnTo>
                  <a:lnTo>
                    <a:pt x="136658" y="11127"/>
                  </a:lnTo>
                  <a:lnTo>
                    <a:pt x="128540" y="5856"/>
                  </a:lnTo>
                  <a:lnTo>
                    <a:pt x="107042" y="0"/>
                  </a:lnTo>
                  <a:lnTo>
                    <a:pt x="97098" y="777"/>
                  </a:lnTo>
                  <a:lnTo>
                    <a:pt x="79809" y="7881"/>
                  </a:lnTo>
                  <a:lnTo>
                    <a:pt x="56923" y="25034"/>
                  </a:lnTo>
                  <a:lnTo>
                    <a:pt x="45576" y="44398"/>
                  </a:lnTo>
                  <a:lnTo>
                    <a:pt x="40913" y="56113"/>
                  </a:lnTo>
                  <a:lnTo>
                    <a:pt x="38851" y="81607"/>
                  </a:lnTo>
                  <a:lnTo>
                    <a:pt x="47059" y="130513"/>
                  </a:lnTo>
                  <a:lnTo>
                    <a:pt x="62167" y="163275"/>
                  </a:lnTo>
                  <a:lnTo>
                    <a:pt x="77933" y="178368"/>
                  </a:lnTo>
                  <a:lnTo>
                    <a:pt x="109659" y="193442"/>
                  </a:lnTo>
                  <a:lnTo>
                    <a:pt x="134135" y="199185"/>
                  </a:lnTo>
                  <a:lnTo>
                    <a:pt x="178985" y="1953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72606" y="461595"/>
              <a:ext cx="222483" cy="180644"/>
            </a:xfrm>
            <a:custGeom>
              <a:avLst/>
              <a:gdLst/>
              <a:ahLst/>
              <a:cxnLst/>
              <a:rect l="0" t="0" r="0" b="0"/>
              <a:pathLst>
                <a:path w="222483" h="180644">
                  <a:moveTo>
                    <a:pt x="117197" y="128000"/>
                  </a:moveTo>
                  <a:lnTo>
                    <a:pt x="128375" y="111233"/>
                  </a:lnTo>
                  <a:lnTo>
                    <a:pt x="135327" y="78449"/>
                  </a:lnTo>
                  <a:lnTo>
                    <a:pt x="130714" y="55675"/>
                  </a:lnTo>
                  <a:lnTo>
                    <a:pt x="114963" y="26242"/>
                  </a:lnTo>
                  <a:lnTo>
                    <a:pt x="100996" y="11415"/>
                  </a:lnTo>
                  <a:lnTo>
                    <a:pt x="83090" y="925"/>
                  </a:lnTo>
                  <a:lnTo>
                    <a:pt x="72232" y="0"/>
                  </a:lnTo>
                  <a:lnTo>
                    <a:pt x="47689" y="5211"/>
                  </a:lnTo>
                  <a:lnTo>
                    <a:pt x="38103" y="11046"/>
                  </a:lnTo>
                  <a:lnTo>
                    <a:pt x="4413" y="55537"/>
                  </a:lnTo>
                  <a:lnTo>
                    <a:pt x="0" y="82146"/>
                  </a:lnTo>
                  <a:lnTo>
                    <a:pt x="6699" y="135710"/>
                  </a:lnTo>
                  <a:lnTo>
                    <a:pt x="21546" y="163690"/>
                  </a:lnTo>
                  <a:lnTo>
                    <a:pt x="28863" y="168171"/>
                  </a:lnTo>
                  <a:lnTo>
                    <a:pt x="46352" y="170031"/>
                  </a:lnTo>
                  <a:lnTo>
                    <a:pt x="75928" y="158911"/>
                  </a:lnTo>
                  <a:lnTo>
                    <a:pt x="90276" y="144078"/>
                  </a:lnTo>
                  <a:lnTo>
                    <a:pt x="95740" y="135209"/>
                  </a:lnTo>
                  <a:lnTo>
                    <a:pt x="98692" y="112877"/>
                  </a:lnTo>
                  <a:lnTo>
                    <a:pt x="97841" y="100371"/>
                  </a:lnTo>
                  <a:lnTo>
                    <a:pt x="99614" y="94373"/>
                  </a:lnTo>
                  <a:lnTo>
                    <a:pt x="103135" y="92714"/>
                  </a:lnTo>
                  <a:lnTo>
                    <a:pt x="107822" y="93947"/>
                  </a:lnTo>
                  <a:lnTo>
                    <a:pt x="116150" y="104677"/>
                  </a:lnTo>
                  <a:lnTo>
                    <a:pt x="130535" y="127329"/>
                  </a:lnTo>
                  <a:lnTo>
                    <a:pt x="161945" y="155944"/>
                  </a:lnTo>
                  <a:lnTo>
                    <a:pt x="199605" y="174551"/>
                  </a:lnTo>
                  <a:lnTo>
                    <a:pt x="222482" y="180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92151" y="469869"/>
              <a:ext cx="150337" cy="160509"/>
            </a:xfrm>
            <a:custGeom>
              <a:avLst/>
              <a:gdLst/>
              <a:ahLst/>
              <a:cxnLst/>
              <a:rect l="0" t="0" r="0" b="0"/>
              <a:pathLst>
                <a:path w="150337" h="160509">
                  <a:moveTo>
                    <a:pt x="118750" y="24970"/>
                  </a:moveTo>
                  <a:lnTo>
                    <a:pt x="100769" y="9329"/>
                  </a:lnTo>
                  <a:lnTo>
                    <a:pt x="83852" y="1251"/>
                  </a:lnTo>
                  <a:lnTo>
                    <a:pt x="61516" y="0"/>
                  </a:lnTo>
                  <a:lnTo>
                    <a:pt x="49009" y="1304"/>
                  </a:lnTo>
                  <a:lnTo>
                    <a:pt x="28872" y="12112"/>
                  </a:lnTo>
                  <a:lnTo>
                    <a:pt x="20227" y="19908"/>
                  </a:lnTo>
                  <a:lnTo>
                    <a:pt x="2470" y="53236"/>
                  </a:lnTo>
                  <a:lnTo>
                    <a:pt x="0" y="79257"/>
                  </a:lnTo>
                  <a:lnTo>
                    <a:pt x="3971" y="104079"/>
                  </a:lnTo>
                  <a:lnTo>
                    <a:pt x="19361" y="131208"/>
                  </a:lnTo>
                  <a:lnTo>
                    <a:pt x="32073" y="146666"/>
                  </a:lnTo>
                  <a:lnTo>
                    <a:pt x="51761" y="155096"/>
                  </a:lnTo>
                  <a:lnTo>
                    <a:pt x="108117" y="160508"/>
                  </a:lnTo>
                  <a:lnTo>
                    <a:pt x="128842" y="158129"/>
                  </a:lnTo>
                  <a:lnTo>
                    <a:pt x="150336" y="151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00444" y="305326"/>
              <a:ext cx="152614" cy="326384"/>
            </a:xfrm>
            <a:custGeom>
              <a:avLst/>
              <a:gdLst/>
              <a:ahLst/>
              <a:cxnLst/>
              <a:rect l="0" t="0" r="0" b="0"/>
              <a:pathLst>
                <a:path w="152614" h="326384">
                  <a:moveTo>
                    <a:pt x="5214" y="0"/>
                  </a:moveTo>
                  <a:lnTo>
                    <a:pt x="2094" y="57264"/>
                  </a:lnTo>
                  <a:lnTo>
                    <a:pt x="0" y="100415"/>
                  </a:lnTo>
                  <a:lnTo>
                    <a:pt x="4184" y="157615"/>
                  </a:lnTo>
                  <a:lnTo>
                    <a:pt x="13416" y="209598"/>
                  </a:lnTo>
                  <a:lnTo>
                    <a:pt x="23385" y="263714"/>
                  </a:lnTo>
                  <a:lnTo>
                    <a:pt x="22296" y="302355"/>
                  </a:lnTo>
                  <a:lnTo>
                    <a:pt x="20111" y="313874"/>
                  </a:lnTo>
                  <a:lnTo>
                    <a:pt x="18655" y="316874"/>
                  </a:lnTo>
                  <a:lnTo>
                    <a:pt x="17684" y="314195"/>
                  </a:lnTo>
                  <a:lnTo>
                    <a:pt x="17775" y="298739"/>
                  </a:lnTo>
                  <a:lnTo>
                    <a:pt x="30510" y="237316"/>
                  </a:lnTo>
                  <a:lnTo>
                    <a:pt x="46114" y="207316"/>
                  </a:lnTo>
                  <a:lnTo>
                    <a:pt x="54707" y="202552"/>
                  </a:lnTo>
                  <a:lnTo>
                    <a:pt x="76734" y="200377"/>
                  </a:lnTo>
                  <a:lnTo>
                    <a:pt x="95882" y="206430"/>
                  </a:lnTo>
                  <a:lnTo>
                    <a:pt x="112191" y="218088"/>
                  </a:lnTo>
                  <a:lnTo>
                    <a:pt x="133357" y="244383"/>
                  </a:lnTo>
                  <a:lnTo>
                    <a:pt x="143275" y="264202"/>
                  </a:lnTo>
                  <a:lnTo>
                    <a:pt x="15261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26653" y="382725"/>
              <a:ext cx="176497" cy="178737"/>
            </a:xfrm>
            <a:custGeom>
              <a:avLst/>
              <a:gdLst/>
              <a:ahLst/>
              <a:cxnLst/>
              <a:rect l="0" t="0" r="0" b="0"/>
              <a:pathLst>
                <a:path w="176497" h="178737">
                  <a:moveTo>
                    <a:pt x="158072" y="38414"/>
                  </a:moveTo>
                  <a:lnTo>
                    <a:pt x="128764" y="9106"/>
                  </a:lnTo>
                  <a:lnTo>
                    <a:pt x="109171" y="1992"/>
                  </a:lnTo>
                  <a:lnTo>
                    <a:pt x="86035" y="0"/>
                  </a:lnTo>
                  <a:lnTo>
                    <a:pt x="53280" y="6625"/>
                  </a:lnTo>
                  <a:lnTo>
                    <a:pt x="31949" y="16877"/>
                  </a:lnTo>
                  <a:lnTo>
                    <a:pt x="5799" y="41392"/>
                  </a:lnTo>
                  <a:lnTo>
                    <a:pt x="1574" y="50928"/>
                  </a:lnTo>
                  <a:lnTo>
                    <a:pt x="0" y="70882"/>
                  </a:lnTo>
                  <a:lnTo>
                    <a:pt x="3558" y="78777"/>
                  </a:lnTo>
                  <a:lnTo>
                    <a:pt x="16869" y="90668"/>
                  </a:lnTo>
                  <a:lnTo>
                    <a:pt x="44095" y="103940"/>
                  </a:lnTo>
                  <a:lnTo>
                    <a:pt x="103476" y="114157"/>
                  </a:lnTo>
                  <a:lnTo>
                    <a:pt x="156645" y="131100"/>
                  </a:lnTo>
                  <a:lnTo>
                    <a:pt x="173425" y="142389"/>
                  </a:lnTo>
                  <a:lnTo>
                    <a:pt x="176496" y="148675"/>
                  </a:lnTo>
                  <a:lnTo>
                    <a:pt x="176204" y="155205"/>
                  </a:lnTo>
                  <a:lnTo>
                    <a:pt x="173669" y="161899"/>
                  </a:lnTo>
                  <a:lnTo>
                    <a:pt x="158375" y="172455"/>
                  </a:lnTo>
                  <a:lnTo>
                    <a:pt x="147746" y="176908"/>
                  </a:lnTo>
                  <a:lnTo>
                    <a:pt x="123457" y="178736"/>
                  </a:lnTo>
                  <a:lnTo>
                    <a:pt x="69736" y="170377"/>
                  </a:lnTo>
                  <a:lnTo>
                    <a:pt x="21201" y="16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37367" y="189512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21331" y="151117"/>
                  </a:lnTo>
                  <a:lnTo>
                    <a:pt x="31667" y="208552"/>
                  </a:lnTo>
                  <a:lnTo>
                    <a:pt x="39019" y="262615"/>
                  </a:lnTo>
                  <a:lnTo>
                    <a:pt x="41197" y="312559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24460" y="437633"/>
              <a:ext cx="165609" cy="144672"/>
            </a:xfrm>
            <a:custGeom>
              <a:avLst/>
              <a:gdLst/>
              <a:ahLst/>
              <a:cxnLst/>
              <a:rect l="0" t="0" r="0" b="0"/>
              <a:pathLst>
                <a:path w="165609" h="144672">
                  <a:moveTo>
                    <a:pt x="123477" y="15092"/>
                  </a:moveTo>
                  <a:lnTo>
                    <a:pt x="79515" y="438"/>
                  </a:lnTo>
                  <a:lnTo>
                    <a:pt x="59485" y="0"/>
                  </a:lnTo>
                  <a:lnTo>
                    <a:pt x="40054" y="4875"/>
                  </a:lnTo>
                  <a:lnTo>
                    <a:pt x="23619" y="14840"/>
                  </a:lnTo>
                  <a:lnTo>
                    <a:pt x="11636" y="30188"/>
                  </a:lnTo>
                  <a:lnTo>
                    <a:pt x="3580" y="49877"/>
                  </a:lnTo>
                  <a:lnTo>
                    <a:pt x="0" y="74226"/>
                  </a:lnTo>
                  <a:lnTo>
                    <a:pt x="4648" y="94406"/>
                  </a:lnTo>
                  <a:lnTo>
                    <a:pt x="26695" y="126425"/>
                  </a:lnTo>
                  <a:lnTo>
                    <a:pt x="46148" y="137883"/>
                  </a:lnTo>
                  <a:lnTo>
                    <a:pt x="57887" y="142576"/>
                  </a:lnTo>
                  <a:lnTo>
                    <a:pt x="83408" y="144671"/>
                  </a:lnTo>
                  <a:lnTo>
                    <a:pt x="109178" y="140533"/>
                  </a:lnTo>
                  <a:lnTo>
                    <a:pt x="142247" y="125049"/>
                  </a:lnTo>
                  <a:lnTo>
                    <a:pt x="159506" y="112315"/>
                  </a:lnTo>
                  <a:lnTo>
                    <a:pt x="163874" y="103304"/>
                  </a:lnTo>
                  <a:lnTo>
                    <a:pt x="165608" y="80813"/>
                  </a:lnTo>
                  <a:lnTo>
                    <a:pt x="159360" y="61459"/>
                  </a:lnTo>
                  <a:lnTo>
                    <a:pt x="148784" y="46228"/>
                  </a:lnTo>
                  <a:lnTo>
                    <a:pt x="123477" y="25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44341" y="409295"/>
              <a:ext cx="116880" cy="317051"/>
            </a:xfrm>
            <a:custGeom>
              <a:avLst/>
              <a:gdLst/>
              <a:ahLst/>
              <a:cxnLst/>
              <a:rect l="0" t="0" r="0" b="0"/>
              <a:pathLst>
                <a:path w="116880" h="317051">
                  <a:moveTo>
                    <a:pt x="8881" y="96072"/>
                  </a:moveTo>
                  <a:lnTo>
                    <a:pt x="23536" y="154689"/>
                  </a:lnTo>
                  <a:lnTo>
                    <a:pt x="37079" y="208863"/>
                  </a:lnTo>
                  <a:lnTo>
                    <a:pt x="51019" y="261505"/>
                  </a:lnTo>
                  <a:lnTo>
                    <a:pt x="59449" y="311634"/>
                  </a:lnTo>
                  <a:lnTo>
                    <a:pt x="58971" y="316989"/>
                  </a:lnTo>
                  <a:lnTo>
                    <a:pt x="57482" y="317050"/>
                  </a:lnTo>
                  <a:lnTo>
                    <a:pt x="41098" y="286341"/>
                  </a:lnTo>
                  <a:lnTo>
                    <a:pt x="29803" y="227980"/>
                  </a:lnTo>
                  <a:lnTo>
                    <a:pt x="10588" y="170178"/>
                  </a:lnTo>
                  <a:lnTo>
                    <a:pt x="770" y="113700"/>
                  </a:lnTo>
                  <a:lnTo>
                    <a:pt x="0" y="51418"/>
                  </a:lnTo>
                  <a:lnTo>
                    <a:pt x="4154" y="25923"/>
                  </a:lnTo>
                  <a:lnTo>
                    <a:pt x="9240" y="16551"/>
                  </a:lnTo>
                  <a:lnTo>
                    <a:pt x="24249" y="3018"/>
                  </a:lnTo>
                  <a:lnTo>
                    <a:pt x="33164" y="111"/>
                  </a:lnTo>
                  <a:lnTo>
                    <a:pt x="52429" y="0"/>
                  </a:lnTo>
                  <a:lnTo>
                    <a:pt x="83006" y="12105"/>
                  </a:lnTo>
                  <a:lnTo>
                    <a:pt x="97587" y="27168"/>
                  </a:lnTo>
                  <a:lnTo>
                    <a:pt x="116481" y="65434"/>
                  </a:lnTo>
                  <a:lnTo>
                    <a:pt x="116879" y="75647"/>
                  </a:lnTo>
                  <a:lnTo>
                    <a:pt x="111083" y="96353"/>
                  </a:lnTo>
                  <a:lnTo>
                    <a:pt x="103922" y="103278"/>
                  </a:lnTo>
                  <a:lnTo>
                    <a:pt x="51264" y="120895"/>
                  </a:lnTo>
                  <a:lnTo>
                    <a:pt x="36297" y="121532"/>
                  </a:lnTo>
                  <a:lnTo>
                    <a:pt x="19410" y="117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94876" y="373579"/>
              <a:ext cx="186983" cy="194960"/>
            </a:xfrm>
            <a:custGeom>
              <a:avLst/>
              <a:gdLst/>
              <a:ahLst/>
              <a:cxnLst/>
              <a:rect l="0" t="0" r="0" b="0"/>
              <a:pathLst>
                <a:path w="186983" h="194960">
                  <a:moveTo>
                    <a:pt x="37331" y="89674"/>
                  </a:moveTo>
                  <a:lnTo>
                    <a:pt x="80022" y="92794"/>
                  </a:lnTo>
                  <a:lnTo>
                    <a:pt x="127262" y="98739"/>
                  </a:lnTo>
                  <a:lnTo>
                    <a:pt x="162243" y="94180"/>
                  </a:lnTo>
                  <a:lnTo>
                    <a:pt x="170909" y="89169"/>
                  </a:lnTo>
                  <a:lnTo>
                    <a:pt x="183656" y="74242"/>
                  </a:lnTo>
                  <a:lnTo>
                    <a:pt x="186982" y="52790"/>
                  </a:lnTo>
                  <a:lnTo>
                    <a:pt x="186231" y="40518"/>
                  </a:lnTo>
                  <a:lnTo>
                    <a:pt x="176039" y="20644"/>
                  </a:lnTo>
                  <a:lnTo>
                    <a:pt x="168407" y="12069"/>
                  </a:lnTo>
                  <a:lnTo>
                    <a:pt x="147450" y="2540"/>
                  </a:lnTo>
                  <a:lnTo>
                    <a:pt x="135310" y="0"/>
                  </a:lnTo>
                  <a:lnTo>
                    <a:pt x="112463" y="3416"/>
                  </a:lnTo>
                  <a:lnTo>
                    <a:pt x="58576" y="23896"/>
                  </a:lnTo>
                  <a:lnTo>
                    <a:pt x="11360" y="55160"/>
                  </a:lnTo>
                  <a:lnTo>
                    <a:pt x="2391" y="75115"/>
                  </a:lnTo>
                  <a:lnTo>
                    <a:pt x="0" y="86987"/>
                  </a:lnTo>
                  <a:lnTo>
                    <a:pt x="3582" y="109537"/>
                  </a:lnTo>
                  <a:lnTo>
                    <a:pt x="18752" y="138843"/>
                  </a:lnTo>
                  <a:lnTo>
                    <a:pt x="44840" y="169707"/>
                  </a:lnTo>
                  <a:lnTo>
                    <a:pt x="76730" y="185657"/>
                  </a:lnTo>
                  <a:lnTo>
                    <a:pt x="121559" y="1949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4797" y="600126"/>
              <a:ext cx="2863753" cy="147398"/>
            </a:xfrm>
            <a:custGeom>
              <a:avLst/>
              <a:gdLst/>
              <a:ahLst/>
              <a:cxnLst/>
              <a:rect l="0" t="0" r="0" b="0"/>
              <a:pathLst>
                <a:path w="2863753" h="147398">
                  <a:moveTo>
                    <a:pt x="2863752" y="10526"/>
                  </a:moveTo>
                  <a:lnTo>
                    <a:pt x="2801659" y="16116"/>
                  </a:lnTo>
                  <a:lnTo>
                    <a:pt x="2749105" y="12844"/>
                  </a:lnTo>
                  <a:lnTo>
                    <a:pt x="2700581" y="11213"/>
                  </a:lnTo>
                  <a:lnTo>
                    <a:pt x="2649159" y="9560"/>
                  </a:lnTo>
                  <a:lnTo>
                    <a:pt x="2595708" y="3351"/>
                  </a:lnTo>
                  <a:lnTo>
                    <a:pt x="2535937" y="991"/>
                  </a:lnTo>
                  <a:lnTo>
                    <a:pt x="2474943" y="292"/>
                  </a:lnTo>
                  <a:lnTo>
                    <a:pt x="2418136" y="85"/>
                  </a:lnTo>
                  <a:lnTo>
                    <a:pt x="2357371" y="24"/>
                  </a:lnTo>
                  <a:lnTo>
                    <a:pt x="2294913" y="6"/>
                  </a:lnTo>
                  <a:lnTo>
                    <a:pt x="2234293" y="0"/>
                  </a:lnTo>
                  <a:lnTo>
                    <a:pt x="2173822" y="3118"/>
                  </a:lnTo>
                  <a:lnTo>
                    <a:pt x="2116556" y="9063"/>
                  </a:lnTo>
                  <a:lnTo>
                    <a:pt x="2060564" y="10093"/>
                  </a:lnTo>
                  <a:lnTo>
                    <a:pt x="1999519" y="10398"/>
                  </a:lnTo>
                  <a:lnTo>
                    <a:pt x="1936979" y="10488"/>
                  </a:lnTo>
                  <a:lnTo>
                    <a:pt x="1874671" y="17754"/>
                  </a:lnTo>
                  <a:lnTo>
                    <a:pt x="1819658" y="20077"/>
                  </a:lnTo>
                  <a:lnTo>
                    <a:pt x="1765793" y="20765"/>
                  </a:lnTo>
                  <a:lnTo>
                    <a:pt x="1715128" y="22139"/>
                  </a:lnTo>
                  <a:lnTo>
                    <a:pt x="1659143" y="29371"/>
                  </a:lnTo>
                  <a:lnTo>
                    <a:pt x="1606449" y="30928"/>
                  </a:lnTo>
                  <a:lnTo>
                    <a:pt x="1549502" y="34509"/>
                  </a:lnTo>
                  <a:lnTo>
                    <a:pt x="1495584" y="39859"/>
                  </a:lnTo>
                  <a:lnTo>
                    <a:pt x="1445683" y="44564"/>
                  </a:lnTo>
                  <a:lnTo>
                    <a:pt x="1398143" y="50247"/>
                  </a:lnTo>
                  <a:lnTo>
                    <a:pt x="1347012" y="51931"/>
                  </a:lnTo>
                  <a:lnTo>
                    <a:pt x="1294817" y="55550"/>
                  </a:lnTo>
                  <a:lnTo>
                    <a:pt x="1242307" y="60911"/>
                  </a:lnTo>
                  <a:lnTo>
                    <a:pt x="1192824" y="65619"/>
                  </a:lnTo>
                  <a:lnTo>
                    <a:pt x="1145406" y="71304"/>
                  </a:lnTo>
                  <a:lnTo>
                    <a:pt x="1094312" y="72988"/>
                  </a:lnTo>
                  <a:lnTo>
                    <a:pt x="1042128" y="76607"/>
                  </a:lnTo>
                  <a:lnTo>
                    <a:pt x="986502" y="81968"/>
                  </a:lnTo>
                  <a:lnTo>
                    <a:pt x="931806" y="83557"/>
                  </a:lnTo>
                  <a:lnTo>
                    <a:pt x="879725" y="84028"/>
                  </a:lnTo>
                  <a:lnTo>
                    <a:pt x="822959" y="84167"/>
                  </a:lnTo>
                  <a:lnTo>
                    <a:pt x="769095" y="87328"/>
                  </a:lnTo>
                  <a:lnTo>
                    <a:pt x="712971" y="92554"/>
                  </a:lnTo>
                  <a:lnTo>
                    <a:pt x="655008" y="97222"/>
                  </a:lnTo>
                  <a:lnTo>
                    <a:pt x="603908" y="102894"/>
                  </a:lnTo>
                  <a:lnTo>
                    <a:pt x="556012" y="104575"/>
                  </a:lnTo>
                  <a:lnTo>
                    <a:pt x="493015" y="110732"/>
                  </a:lnTo>
                  <a:lnTo>
                    <a:pt x="444126" y="114306"/>
                  </a:lnTo>
                  <a:lnTo>
                    <a:pt x="383610" y="116684"/>
                  </a:lnTo>
                  <a:lnTo>
                    <a:pt x="326596" y="124086"/>
                  </a:lnTo>
                  <a:lnTo>
                    <a:pt x="270274" y="125895"/>
                  </a:lnTo>
                  <a:lnTo>
                    <a:pt x="212918" y="133488"/>
                  </a:lnTo>
                  <a:lnTo>
                    <a:pt x="149596" y="136200"/>
                  </a:lnTo>
                  <a:lnTo>
                    <a:pt x="91681" y="142326"/>
                  </a:lnTo>
                  <a:lnTo>
                    <a:pt x="37521" y="146395"/>
                  </a:lnTo>
                  <a:lnTo>
                    <a:pt x="0" y="147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68580" y="926507"/>
            <a:ext cx="1625631" cy="1242364"/>
            <a:chOff x="768580" y="926507"/>
            <a:chExt cx="1625631" cy="1242364"/>
          </a:xfrm>
        </p:grpSpPr>
        <p:sp>
          <p:nvSpPr>
            <p:cNvPr id="20" name="Freeform 19"/>
            <p:cNvSpPr/>
            <p:nvPr/>
          </p:nvSpPr>
          <p:spPr>
            <a:xfrm>
              <a:off x="800165" y="1137077"/>
              <a:ext cx="226190" cy="244326"/>
            </a:xfrm>
            <a:custGeom>
              <a:avLst/>
              <a:gdLst/>
              <a:ahLst/>
              <a:cxnLst/>
              <a:rect l="0" t="0" r="0" b="0"/>
              <a:pathLst>
                <a:path w="226190" h="244326">
                  <a:moveTo>
                    <a:pt x="210570" y="0"/>
                  </a:moveTo>
                  <a:lnTo>
                    <a:pt x="210570" y="58617"/>
                  </a:lnTo>
                  <a:lnTo>
                    <a:pt x="211740" y="112791"/>
                  </a:lnTo>
                  <a:lnTo>
                    <a:pt x="222023" y="168552"/>
                  </a:lnTo>
                  <a:lnTo>
                    <a:pt x="226189" y="195405"/>
                  </a:lnTo>
                  <a:lnTo>
                    <a:pt x="224141" y="219038"/>
                  </a:lnTo>
                  <a:lnTo>
                    <a:pt x="219617" y="227914"/>
                  </a:lnTo>
                  <a:lnTo>
                    <a:pt x="205233" y="240895"/>
                  </a:lnTo>
                  <a:lnTo>
                    <a:pt x="184021" y="244325"/>
                  </a:lnTo>
                  <a:lnTo>
                    <a:pt x="132277" y="236995"/>
                  </a:lnTo>
                  <a:lnTo>
                    <a:pt x="78165" y="217046"/>
                  </a:lnTo>
                  <a:lnTo>
                    <a:pt x="21645" y="19692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68580" y="1084435"/>
              <a:ext cx="410612" cy="42115"/>
            </a:xfrm>
            <a:custGeom>
              <a:avLst/>
              <a:gdLst/>
              <a:ahLst/>
              <a:cxnLst/>
              <a:rect l="0" t="0" r="0" b="0"/>
              <a:pathLst>
                <a:path w="410612" h="42115">
                  <a:moveTo>
                    <a:pt x="410611" y="0"/>
                  </a:moveTo>
                  <a:lnTo>
                    <a:pt x="353347" y="3119"/>
                  </a:lnTo>
                  <a:lnTo>
                    <a:pt x="303957" y="8333"/>
                  </a:lnTo>
                  <a:lnTo>
                    <a:pt x="255398" y="12997"/>
                  </a:lnTo>
                  <a:lnTo>
                    <a:pt x="208254" y="21788"/>
                  </a:lnTo>
                  <a:lnTo>
                    <a:pt x="157241" y="28683"/>
                  </a:lnTo>
                  <a:lnTo>
                    <a:pt x="108201" y="33845"/>
                  </a:lnTo>
                  <a:lnTo>
                    <a:pt x="49709" y="404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76298" y="979150"/>
              <a:ext cx="160822" cy="463255"/>
            </a:xfrm>
            <a:custGeom>
              <a:avLst/>
              <a:gdLst/>
              <a:ahLst/>
              <a:cxnLst/>
              <a:rect l="0" t="0" r="0" b="0"/>
              <a:pathLst>
                <a:path w="160822" h="463255">
                  <a:moveTo>
                    <a:pt x="160821" y="0"/>
                  </a:moveTo>
                  <a:lnTo>
                    <a:pt x="118159" y="48901"/>
                  </a:lnTo>
                  <a:lnTo>
                    <a:pt x="76545" y="110271"/>
                  </a:lnTo>
                  <a:lnTo>
                    <a:pt x="41491" y="168896"/>
                  </a:lnTo>
                  <a:lnTo>
                    <a:pt x="16540" y="221878"/>
                  </a:lnTo>
                  <a:lnTo>
                    <a:pt x="0" y="282994"/>
                  </a:lnTo>
                  <a:lnTo>
                    <a:pt x="216" y="322886"/>
                  </a:lnTo>
                  <a:lnTo>
                    <a:pt x="13278" y="356932"/>
                  </a:lnTo>
                  <a:lnTo>
                    <a:pt x="52322" y="406395"/>
                  </a:lnTo>
                  <a:lnTo>
                    <a:pt x="108820" y="449154"/>
                  </a:lnTo>
                  <a:lnTo>
                    <a:pt x="139764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00290" y="120024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8864" y="2196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10901" y="1094963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89" y="165651"/>
                  </a:lnTo>
                  <a:lnTo>
                    <a:pt x="16788" y="226870"/>
                  </a:lnTo>
                  <a:lnTo>
                    <a:pt x="20214" y="280904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99707" y="1137077"/>
              <a:ext cx="200667" cy="115343"/>
            </a:xfrm>
            <a:custGeom>
              <a:avLst/>
              <a:gdLst/>
              <a:ahLst/>
              <a:cxnLst/>
              <a:rect l="0" t="0" r="0" b="0"/>
              <a:pathLst>
                <a:path w="200667" h="115343">
                  <a:moveTo>
                    <a:pt x="200666" y="94757"/>
                  </a:moveTo>
                  <a:lnTo>
                    <a:pt x="163188" y="103090"/>
                  </a:lnTo>
                  <a:lnTo>
                    <a:pt x="105350" y="112232"/>
                  </a:lnTo>
                  <a:lnTo>
                    <a:pt x="49343" y="115106"/>
                  </a:lnTo>
                  <a:lnTo>
                    <a:pt x="33103" y="115342"/>
                  </a:lnTo>
                  <a:lnTo>
                    <a:pt x="21107" y="111990"/>
                  </a:lnTo>
                  <a:lnTo>
                    <a:pt x="11940" y="106245"/>
                  </a:lnTo>
                  <a:lnTo>
                    <a:pt x="4659" y="98906"/>
                  </a:lnTo>
                  <a:lnTo>
                    <a:pt x="974" y="90504"/>
                  </a:lnTo>
                  <a:lnTo>
                    <a:pt x="0" y="71810"/>
                  </a:lnTo>
                  <a:lnTo>
                    <a:pt x="6028" y="41554"/>
                  </a:lnTo>
                  <a:lnTo>
                    <a:pt x="3221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05658" y="1379233"/>
              <a:ext cx="46100" cy="126343"/>
            </a:xfrm>
            <a:custGeom>
              <a:avLst/>
              <a:gdLst/>
              <a:ahLst/>
              <a:cxnLst/>
              <a:rect l="0" t="0" r="0" b="0"/>
              <a:pathLst>
                <a:path w="46100" h="126343">
                  <a:moveTo>
                    <a:pt x="0" y="0"/>
                  </a:moveTo>
                  <a:lnTo>
                    <a:pt x="16767" y="5589"/>
                  </a:lnTo>
                  <a:lnTo>
                    <a:pt x="28119" y="17692"/>
                  </a:lnTo>
                  <a:lnTo>
                    <a:pt x="44939" y="54057"/>
                  </a:lnTo>
                  <a:lnTo>
                    <a:pt x="46099" y="74328"/>
                  </a:lnTo>
                  <a:lnTo>
                    <a:pt x="41545" y="9386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53057" y="1073906"/>
              <a:ext cx="165539" cy="312034"/>
            </a:xfrm>
            <a:custGeom>
              <a:avLst/>
              <a:gdLst/>
              <a:ahLst/>
              <a:cxnLst/>
              <a:rect l="0" t="0" r="0" b="0"/>
              <a:pathLst>
                <a:path w="165539" h="312034">
                  <a:moveTo>
                    <a:pt x="105285" y="0"/>
                  </a:moveTo>
                  <a:lnTo>
                    <a:pt x="81238" y="17981"/>
                  </a:lnTo>
                  <a:lnTo>
                    <a:pt x="60985" y="44322"/>
                  </a:lnTo>
                  <a:lnTo>
                    <a:pt x="35519" y="105479"/>
                  </a:lnTo>
                  <a:lnTo>
                    <a:pt x="17603" y="157953"/>
                  </a:lnTo>
                  <a:lnTo>
                    <a:pt x="5860" y="214518"/>
                  </a:lnTo>
                  <a:lnTo>
                    <a:pt x="12379" y="265032"/>
                  </a:lnTo>
                  <a:lnTo>
                    <a:pt x="15271" y="278464"/>
                  </a:lnTo>
                  <a:lnTo>
                    <a:pt x="21879" y="288588"/>
                  </a:lnTo>
                  <a:lnTo>
                    <a:pt x="41699" y="302957"/>
                  </a:lnTo>
                  <a:lnTo>
                    <a:pt x="79166" y="312033"/>
                  </a:lnTo>
                  <a:lnTo>
                    <a:pt x="103035" y="307917"/>
                  </a:lnTo>
                  <a:lnTo>
                    <a:pt x="133084" y="292446"/>
                  </a:lnTo>
                  <a:lnTo>
                    <a:pt x="148056" y="278545"/>
                  </a:lnTo>
                  <a:lnTo>
                    <a:pt x="158609" y="260668"/>
                  </a:lnTo>
                  <a:lnTo>
                    <a:pt x="165538" y="225284"/>
                  </a:lnTo>
                  <a:lnTo>
                    <a:pt x="160920" y="205021"/>
                  </a:lnTo>
                  <a:lnTo>
                    <a:pt x="138891" y="172949"/>
                  </a:lnTo>
                  <a:lnTo>
                    <a:pt x="119441" y="164604"/>
                  </a:lnTo>
                  <a:lnTo>
                    <a:pt x="107703" y="162379"/>
                  </a:lnTo>
                  <a:lnTo>
                    <a:pt x="82183" y="166145"/>
                  </a:lnTo>
                  <a:lnTo>
                    <a:pt x="47747" y="181419"/>
                  </a:lnTo>
                  <a:lnTo>
                    <a:pt x="15150" y="207542"/>
                  </a:lnTo>
                  <a:lnTo>
                    <a:pt x="6733" y="21819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58342" y="926507"/>
              <a:ext cx="235869" cy="515898"/>
            </a:xfrm>
            <a:custGeom>
              <a:avLst/>
              <a:gdLst/>
              <a:ahLst/>
              <a:cxnLst/>
              <a:rect l="0" t="0" r="0" b="0"/>
              <a:pathLst>
                <a:path w="235869" h="515898">
                  <a:moveTo>
                    <a:pt x="0" y="0"/>
                  </a:moveTo>
                  <a:lnTo>
                    <a:pt x="55044" y="44322"/>
                  </a:lnTo>
                  <a:lnTo>
                    <a:pt x="117068" y="97074"/>
                  </a:lnTo>
                  <a:lnTo>
                    <a:pt x="176657" y="158782"/>
                  </a:lnTo>
                  <a:lnTo>
                    <a:pt x="206600" y="205800"/>
                  </a:lnTo>
                  <a:lnTo>
                    <a:pt x="226640" y="260147"/>
                  </a:lnTo>
                  <a:lnTo>
                    <a:pt x="235868" y="301949"/>
                  </a:lnTo>
                  <a:lnTo>
                    <a:pt x="231064" y="343970"/>
                  </a:lnTo>
                  <a:lnTo>
                    <a:pt x="209072" y="396971"/>
                  </a:lnTo>
                  <a:lnTo>
                    <a:pt x="174107" y="453486"/>
                  </a:lnTo>
                  <a:lnTo>
                    <a:pt x="126341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2808" y="1705616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7937" y="54145"/>
                  </a:lnTo>
                  <a:lnTo>
                    <a:pt x="11992" y="114681"/>
                  </a:lnTo>
                  <a:lnTo>
                    <a:pt x="10817" y="175728"/>
                  </a:lnTo>
                  <a:lnTo>
                    <a:pt x="10614" y="225723"/>
                  </a:lnTo>
                  <a:lnTo>
                    <a:pt x="7426" y="28877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61953" y="1726673"/>
              <a:ext cx="222483" cy="284271"/>
            </a:xfrm>
            <a:custGeom>
              <a:avLst/>
              <a:gdLst/>
              <a:ahLst/>
              <a:cxnLst/>
              <a:rect l="0" t="0" r="0" b="0"/>
              <a:pathLst>
                <a:path w="222483" h="284271">
                  <a:moveTo>
                    <a:pt x="148782" y="0"/>
                  </a:moveTo>
                  <a:lnTo>
                    <a:pt x="130802" y="15641"/>
                  </a:lnTo>
                  <a:lnTo>
                    <a:pt x="75598" y="46843"/>
                  </a:lnTo>
                  <a:lnTo>
                    <a:pt x="15578" y="101823"/>
                  </a:lnTo>
                  <a:lnTo>
                    <a:pt x="0" y="128436"/>
                  </a:lnTo>
                  <a:lnTo>
                    <a:pt x="461" y="137097"/>
                  </a:lnTo>
                  <a:lnTo>
                    <a:pt x="10332" y="152959"/>
                  </a:lnTo>
                  <a:lnTo>
                    <a:pt x="35620" y="169453"/>
                  </a:lnTo>
                  <a:lnTo>
                    <a:pt x="94294" y="197515"/>
                  </a:lnTo>
                  <a:lnTo>
                    <a:pt x="148539" y="225662"/>
                  </a:lnTo>
                  <a:lnTo>
                    <a:pt x="208422" y="271711"/>
                  </a:lnTo>
                  <a:lnTo>
                    <a:pt x="222482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93447" y="1631917"/>
              <a:ext cx="154201" cy="431669"/>
            </a:xfrm>
            <a:custGeom>
              <a:avLst/>
              <a:gdLst/>
              <a:ahLst/>
              <a:cxnLst/>
              <a:rect l="0" t="0" r="0" b="0"/>
              <a:pathLst>
                <a:path w="154201" h="431669">
                  <a:moveTo>
                    <a:pt x="154200" y="0"/>
                  </a:moveTo>
                  <a:lnTo>
                    <a:pt x="122918" y="9575"/>
                  </a:lnTo>
                  <a:lnTo>
                    <a:pt x="99178" y="27533"/>
                  </a:lnTo>
                  <a:lnTo>
                    <a:pt x="56034" y="83626"/>
                  </a:lnTo>
                  <a:lnTo>
                    <a:pt x="36076" y="109916"/>
                  </a:lnTo>
                  <a:lnTo>
                    <a:pt x="8851" y="173037"/>
                  </a:lnTo>
                  <a:lnTo>
                    <a:pt x="0" y="214397"/>
                  </a:lnTo>
                  <a:lnTo>
                    <a:pt x="5414" y="270294"/>
                  </a:lnTo>
                  <a:lnTo>
                    <a:pt x="20869" y="326396"/>
                  </a:lnTo>
                  <a:lnTo>
                    <a:pt x="46105" y="376948"/>
                  </a:lnTo>
                  <a:lnTo>
                    <a:pt x="77848" y="404406"/>
                  </a:lnTo>
                  <a:lnTo>
                    <a:pt x="122615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68704" y="1853015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8336" y="2195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37202" y="1779316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42114" y="0"/>
                  </a:moveTo>
                  <a:lnTo>
                    <a:pt x="30935" y="22356"/>
                  </a:lnTo>
                  <a:lnTo>
                    <a:pt x="23984" y="69795"/>
                  </a:lnTo>
                  <a:lnTo>
                    <a:pt x="21635" y="131896"/>
                  </a:lnTo>
                  <a:lnTo>
                    <a:pt x="21171" y="192343"/>
                  </a:lnTo>
                  <a:lnTo>
                    <a:pt x="18768" y="22235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68746" y="1768787"/>
              <a:ext cx="168457" cy="121404"/>
            </a:xfrm>
            <a:custGeom>
              <a:avLst/>
              <a:gdLst/>
              <a:ahLst/>
              <a:cxnLst/>
              <a:rect l="0" t="0" r="0" b="0"/>
              <a:pathLst>
                <a:path w="168457" h="121404">
                  <a:moveTo>
                    <a:pt x="168456" y="115814"/>
                  </a:moveTo>
                  <a:lnTo>
                    <a:pt x="109839" y="115814"/>
                  </a:lnTo>
                  <a:lnTo>
                    <a:pt x="56835" y="116983"/>
                  </a:lnTo>
                  <a:lnTo>
                    <a:pt x="33449" y="121403"/>
                  </a:lnTo>
                  <a:lnTo>
                    <a:pt x="23469" y="120710"/>
                  </a:lnTo>
                  <a:lnTo>
                    <a:pt x="6141" y="113700"/>
                  </a:lnTo>
                  <a:lnTo>
                    <a:pt x="1754" y="107386"/>
                  </a:lnTo>
                  <a:lnTo>
                    <a:pt x="0" y="91011"/>
                  </a:lnTo>
                  <a:lnTo>
                    <a:pt x="23719" y="31257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63544" y="2053057"/>
              <a:ext cx="46027" cy="115814"/>
            </a:xfrm>
            <a:custGeom>
              <a:avLst/>
              <a:gdLst/>
              <a:ahLst/>
              <a:cxnLst/>
              <a:rect l="0" t="0" r="0" b="0"/>
              <a:pathLst>
                <a:path w="46027" h="115814">
                  <a:moveTo>
                    <a:pt x="21057" y="0"/>
                  </a:moveTo>
                  <a:lnTo>
                    <a:pt x="44776" y="43962"/>
                  </a:lnTo>
                  <a:lnTo>
                    <a:pt x="46026" y="67112"/>
                  </a:lnTo>
                  <a:lnTo>
                    <a:pt x="44722" y="79836"/>
                  </a:lnTo>
                  <a:lnTo>
                    <a:pt x="40343" y="89489"/>
                  </a:lnTo>
                  <a:lnTo>
                    <a:pt x="26119" y="10333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99645" y="1783358"/>
              <a:ext cx="253454" cy="280822"/>
            </a:xfrm>
            <a:custGeom>
              <a:avLst/>
              <a:gdLst/>
              <a:ahLst/>
              <a:cxnLst/>
              <a:rect l="0" t="0" r="0" b="0"/>
              <a:pathLst>
                <a:path w="253454" h="280822">
                  <a:moveTo>
                    <a:pt x="21826" y="80186"/>
                  </a:moveTo>
                  <a:lnTo>
                    <a:pt x="21826" y="57829"/>
                  </a:lnTo>
                  <a:lnTo>
                    <a:pt x="28065" y="40613"/>
                  </a:lnTo>
                  <a:lnTo>
                    <a:pt x="51135" y="10498"/>
                  </a:lnTo>
                  <a:lnTo>
                    <a:pt x="70727" y="2420"/>
                  </a:lnTo>
                  <a:lnTo>
                    <a:pt x="93863" y="0"/>
                  </a:lnTo>
                  <a:lnTo>
                    <a:pt x="115843" y="2823"/>
                  </a:lnTo>
                  <a:lnTo>
                    <a:pt x="134192" y="11097"/>
                  </a:lnTo>
                  <a:lnTo>
                    <a:pt x="142360" y="16579"/>
                  </a:lnTo>
                  <a:lnTo>
                    <a:pt x="147805" y="26083"/>
                  </a:lnTo>
                  <a:lnTo>
                    <a:pt x="162852" y="88673"/>
                  </a:lnTo>
                  <a:lnTo>
                    <a:pt x="166796" y="139661"/>
                  </a:lnTo>
                  <a:lnTo>
                    <a:pt x="154405" y="195512"/>
                  </a:lnTo>
                  <a:lnTo>
                    <a:pt x="125353" y="236847"/>
                  </a:lnTo>
                  <a:lnTo>
                    <a:pt x="83148" y="276089"/>
                  </a:lnTo>
                  <a:lnTo>
                    <a:pt x="73236" y="279808"/>
                  </a:lnTo>
                  <a:lnTo>
                    <a:pt x="52864" y="280821"/>
                  </a:lnTo>
                  <a:lnTo>
                    <a:pt x="21664" y="274814"/>
                  </a:lnTo>
                  <a:lnTo>
                    <a:pt x="13529" y="269599"/>
                  </a:lnTo>
                  <a:lnTo>
                    <a:pt x="1371" y="254447"/>
                  </a:lnTo>
                  <a:lnTo>
                    <a:pt x="0" y="245493"/>
                  </a:lnTo>
                  <a:lnTo>
                    <a:pt x="4717" y="226185"/>
                  </a:lnTo>
                  <a:lnTo>
                    <a:pt x="20851" y="209025"/>
                  </a:lnTo>
                  <a:lnTo>
                    <a:pt x="43620" y="195939"/>
                  </a:lnTo>
                  <a:lnTo>
                    <a:pt x="69337" y="190123"/>
                  </a:lnTo>
                  <a:lnTo>
                    <a:pt x="122805" y="194795"/>
                  </a:lnTo>
                  <a:lnTo>
                    <a:pt x="179186" y="210341"/>
                  </a:lnTo>
                  <a:lnTo>
                    <a:pt x="220586" y="221795"/>
                  </a:lnTo>
                  <a:lnTo>
                    <a:pt x="253453" y="217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26756" y="1705616"/>
              <a:ext cx="228930" cy="452727"/>
            </a:xfrm>
            <a:custGeom>
              <a:avLst/>
              <a:gdLst/>
              <a:ahLst/>
              <a:cxnLst/>
              <a:rect l="0" t="0" r="0" b="0"/>
              <a:pathLst>
                <a:path w="228930" h="452727">
                  <a:moveTo>
                    <a:pt x="0" y="0"/>
                  </a:moveTo>
                  <a:lnTo>
                    <a:pt x="58617" y="20243"/>
                  </a:lnTo>
                  <a:lnTo>
                    <a:pt x="112094" y="52998"/>
                  </a:lnTo>
                  <a:lnTo>
                    <a:pt x="157601" y="97907"/>
                  </a:lnTo>
                  <a:lnTo>
                    <a:pt x="200013" y="161324"/>
                  </a:lnTo>
                  <a:lnTo>
                    <a:pt x="222523" y="214750"/>
                  </a:lnTo>
                  <a:lnTo>
                    <a:pt x="228929" y="261981"/>
                  </a:lnTo>
                  <a:lnTo>
                    <a:pt x="219649" y="307431"/>
                  </a:lnTo>
                  <a:lnTo>
                    <a:pt x="195553" y="355135"/>
                  </a:lnTo>
                  <a:lnTo>
                    <a:pt x="148266" y="417507"/>
                  </a:lnTo>
                  <a:lnTo>
                    <a:pt x="126342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527461" y="979150"/>
            <a:ext cx="1532812" cy="589597"/>
            <a:chOff x="5527461" y="979150"/>
            <a:chExt cx="1532812" cy="589597"/>
          </a:xfrm>
        </p:grpSpPr>
        <p:sp>
          <p:nvSpPr>
            <p:cNvPr id="39" name="Freeform 38"/>
            <p:cNvSpPr/>
            <p:nvPr/>
          </p:nvSpPr>
          <p:spPr>
            <a:xfrm>
              <a:off x="5527461" y="1082081"/>
              <a:ext cx="326384" cy="328738"/>
            </a:xfrm>
            <a:custGeom>
              <a:avLst/>
              <a:gdLst/>
              <a:ahLst/>
              <a:cxnLst/>
              <a:rect l="0" t="0" r="0" b="0"/>
              <a:pathLst>
                <a:path w="326384" h="328738">
                  <a:moveTo>
                    <a:pt x="0" y="318209"/>
                  </a:moveTo>
                  <a:lnTo>
                    <a:pt x="8333" y="280731"/>
                  </a:lnTo>
                  <a:lnTo>
                    <a:pt x="18645" y="222893"/>
                  </a:lnTo>
                  <a:lnTo>
                    <a:pt x="35240" y="161825"/>
                  </a:lnTo>
                  <a:lnTo>
                    <a:pt x="49161" y="104001"/>
                  </a:lnTo>
                  <a:lnTo>
                    <a:pt x="56164" y="79116"/>
                  </a:lnTo>
                  <a:lnTo>
                    <a:pt x="60840" y="73416"/>
                  </a:lnTo>
                  <a:lnTo>
                    <a:pt x="66296" y="71955"/>
                  </a:lnTo>
                  <a:lnTo>
                    <a:pt x="72273" y="73321"/>
                  </a:lnTo>
                  <a:lnTo>
                    <a:pt x="77428" y="77741"/>
                  </a:lnTo>
                  <a:lnTo>
                    <a:pt x="123320" y="141164"/>
                  </a:lnTo>
                  <a:lnTo>
                    <a:pt x="149623" y="165795"/>
                  </a:lnTo>
                  <a:lnTo>
                    <a:pt x="159410" y="168637"/>
                  </a:lnTo>
                  <a:lnTo>
                    <a:pt x="179643" y="165555"/>
                  </a:lnTo>
                  <a:lnTo>
                    <a:pt x="205176" y="150665"/>
                  </a:lnTo>
                  <a:lnTo>
                    <a:pt x="227559" y="125847"/>
                  </a:lnTo>
                  <a:lnTo>
                    <a:pt x="261117" y="65275"/>
                  </a:lnTo>
                  <a:lnTo>
                    <a:pt x="287287" y="2332"/>
                  </a:lnTo>
                  <a:lnTo>
                    <a:pt x="289791" y="0"/>
                  </a:lnTo>
                  <a:lnTo>
                    <a:pt x="291460" y="3124"/>
                  </a:lnTo>
                  <a:lnTo>
                    <a:pt x="301594" y="54361"/>
                  </a:lnTo>
                  <a:lnTo>
                    <a:pt x="304589" y="111326"/>
                  </a:lnTo>
                  <a:lnTo>
                    <a:pt x="305181" y="172968"/>
                  </a:lnTo>
                  <a:lnTo>
                    <a:pt x="310872" y="221622"/>
                  </a:lnTo>
                  <a:lnTo>
                    <a:pt x="316040" y="280889"/>
                  </a:lnTo>
                  <a:lnTo>
                    <a:pt x="326383" y="3287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83720" y="979150"/>
              <a:ext cx="164923" cy="494840"/>
            </a:xfrm>
            <a:custGeom>
              <a:avLst/>
              <a:gdLst/>
              <a:ahLst/>
              <a:cxnLst/>
              <a:rect l="0" t="0" r="0" b="0"/>
              <a:pathLst>
                <a:path w="164923" h="494840">
                  <a:moveTo>
                    <a:pt x="164922" y="0"/>
                  </a:moveTo>
                  <a:lnTo>
                    <a:pt x="140876" y="9575"/>
                  </a:lnTo>
                  <a:lnTo>
                    <a:pt x="99740" y="44992"/>
                  </a:lnTo>
                  <a:lnTo>
                    <a:pt x="75159" y="74552"/>
                  </a:lnTo>
                  <a:lnTo>
                    <a:pt x="43989" y="137907"/>
                  </a:lnTo>
                  <a:lnTo>
                    <a:pt x="17162" y="193227"/>
                  </a:lnTo>
                  <a:lnTo>
                    <a:pt x="0" y="254906"/>
                  </a:lnTo>
                  <a:lnTo>
                    <a:pt x="2754" y="314864"/>
                  </a:lnTo>
                  <a:lnTo>
                    <a:pt x="15732" y="374627"/>
                  </a:lnTo>
                  <a:lnTo>
                    <a:pt x="34280" y="416197"/>
                  </a:lnTo>
                  <a:lnTo>
                    <a:pt x="75925" y="467542"/>
                  </a:lnTo>
                  <a:lnTo>
                    <a:pt x="11228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80228" y="1153044"/>
              <a:ext cx="240117" cy="310418"/>
            </a:xfrm>
            <a:custGeom>
              <a:avLst/>
              <a:gdLst/>
              <a:ahLst/>
              <a:cxnLst/>
              <a:rect l="0" t="0" r="0" b="0"/>
              <a:pathLst>
                <a:path w="240117" h="310418">
                  <a:moveTo>
                    <a:pt x="0" y="15619"/>
                  </a:moveTo>
                  <a:lnTo>
                    <a:pt x="58616" y="15619"/>
                  </a:lnTo>
                  <a:lnTo>
                    <a:pt x="113960" y="14449"/>
                  </a:lnTo>
                  <a:lnTo>
                    <a:pt x="176885" y="4166"/>
                  </a:lnTo>
                  <a:lnTo>
                    <a:pt x="204957" y="0"/>
                  </a:lnTo>
                  <a:lnTo>
                    <a:pt x="229132" y="2048"/>
                  </a:lnTo>
                  <a:lnTo>
                    <a:pt x="235813" y="6572"/>
                  </a:lnTo>
                  <a:lnTo>
                    <a:pt x="239096" y="13097"/>
                  </a:lnTo>
                  <a:lnTo>
                    <a:pt x="240116" y="20956"/>
                  </a:lnTo>
                  <a:lnTo>
                    <a:pt x="235010" y="35928"/>
                  </a:lnTo>
                  <a:lnTo>
                    <a:pt x="199414" y="93296"/>
                  </a:lnTo>
                  <a:lnTo>
                    <a:pt x="164864" y="152796"/>
                  </a:lnTo>
                  <a:lnTo>
                    <a:pt x="129840" y="214083"/>
                  </a:lnTo>
                  <a:lnTo>
                    <a:pt x="94754" y="268095"/>
                  </a:lnTo>
                  <a:lnTo>
                    <a:pt x="79938" y="293588"/>
                  </a:lnTo>
                  <a:lnTo>
                    <a:pt x="73699" y="310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11855" y="1431875"/>
              <a:ext cx="32731" cy="136872"/>
            </a:xfrm>
            <a:custGeom>
              <a:avLst/>
              <a:gdLst/>
              <a:ahLst/>
              <a:cxnLst/>
              <a:rect l="0" t="0" r="0" b="0"/>
              <a:pathLst>
                <a:path w="32731" h="136872">
                  <a:moveTo>
                    <a:pt x="0" y="0"/>
                  </a:moveTo>
                  <a:lnTo>
                    <a:pt x="29308" y="34898"/>
                  </a:lnTo>
                  <a:lnTo>
                    <a:pt x="32407" y="44322"/>
                  </a:lnTo>
                  <a:lnTo>
                    <a:pt x="32730" y="64153"/>
                  </a:lnTo>
                  <a:lnTo>
                    <a:pt x="26335" y="9504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32953" y="1138316"/>
              <a:ext cx="315856" cy="329077"/>
            </a:xfrm>
            <a:custGeom>
              <a:avLst/>
              <a:gdLst/>
              <a:ahLst/>
              <a:cxnLst/>
              <a:rect l="0" t="0" r="0" b="0"/>
              <a:pathLst>
                <a:path w="315856" h="329077">
                  <a:moveTo>
                    <a:pt x="0" y="72461"/>
                  </a:moveTo>
                  <a:lnTo>
                    <a:pt x="9575" y="48414"/>
                  </a:lnTo>
                  <a:lnTo>
                    <a:pt x="39403" y="12868"/>
                  </a:lnTo>
                  <a:lnTo>
                    <a:pt x="59236" y="5031"/>
                  </a:lnTo>
                  <a:lnTo>
                    <a:pt x="110097" y="0"/>
                  </a:lnTo>
                  <a:lnTo>
                    <a:pt x="134330" y="5551"/>
                  </a:lnTo>
                  <a:lnTo>
                    <a:pt x="178483" y="28178"/>
                  </a:lnTo>
                  <a:lnTo>
                    <a:pt x="204832" y="53881"/>
                  </a:lnTo>
                  <a:lnTo>
                    <a:pt x="221868" y="83723"/>
                  </a:lnTo>
                  <a:lnTo>
                    <a:pt x="236935" y="134824"/>
                  </a:lnTo>
                  <a:lnTo>
                    <a:pt x="238269" y="180756"/>
                  </a:lnTo>
                  <a:lnTo>
                    <a:pt x="224886" y="217632"/>
                  </a:lnTo>
                  <a:lnTo>
                    <a:pt x="196284" y="261534"/>
                  </a:lnTo>
                  <a:lnTo>
                    <a:pt x="157186" y="298412"/>
                  </a:lnTo>
                  <a:lnTo>
                    <a:pt x="94692" y="327848"/>
                  </a:lnTo>
                  <a:lnTo>
                    <a:pt x="73671" y="329076"/>
                  </a:lnTo>
                  <a:lnTo>
                    <a:pt x="52630" y="324552"/>
                  </a:lnTo>
                  <a:lnTo>
                    <a:pt x="31580" y="314743"/>
                  </a:lnTo>
                  <a:lnTo>
                    <a:pt x="16765" y="299465"/>
                  </a:lnTo>
                  <a:lnTo>
                    <a:pt x="11177" y="290477"/>
                  </a:lnTo>
                  <a:lnTo>
                    <a:pt x="8087" y="271132"/>
                  </a:lnTo>
                  <a:lnTo>
                    <a:pt x="8901" y="261061"/>
                  </a:lnTo>
                  <a:lnTo>
                    <a:pt x="16045" y="243630"/>
                  </a:lnTo>
                  <a:lnTo>
                    <a:pt x="21225" y="235707"/>
                  </a:lnTo>
                  <a:lnTo>
                    <a:pt x="36339" y="223783"/>
                  </a:lnTo>
                  <a:lnTo>
                    <a:pt x="45283" y="218966"/>
                  </a:lnTo>
                  <a:lnTo>
                    <a:pt x="70819" y="216733"/>
                  </a:lnTo>
                  <a:lnTo>
                    <a:pt x="123694" y="224831"/>
                  </a:lnTo>
                  <a:lnTo>
                    <a:pt x="181755" y="244229"/>
                  </a:lnTo>
                  <a:lnTo>
                    <a:pt x="241134" y="268042"/>
                  </a:lnTo>
                  <a:lnTo>
                    <a:pt x="284068" y="279723"/>
                  </a:lnTo>
                  <a:lnTo>
                    <a:pt x="315855" y="283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54052" y="1021264"/>
              <a:ext cx="206221" cy="526426"/>
            </a:xfrm>
            <a:custGeom>
              <a:avLst/>
              <a:gdLst/>
              <a:ahLst/>
              <a:cxnLst/>
              <a:rect l="0" t="0" r="0" b="0"/>
              <a:pathLst>
                <a:path w="206221" h="526426">
                  <a:moveTo>
                    <a:pt x="0" y="0"/>
                  </a:moveTo>
                  <a:lnTo>
                    <a:pt x="57361" y="37086"/>
                  </a:lnTo>
                  <a:lnTo>
                    <a:pt x="114817" y="90541"/>
                  </a:lnTo>
                  <a:lnTo>
                    <a:pt x="165205" y="149963"/>
                  </a:lnTo>
                  <a:lnTo>
                    <a:pt x="195889" y="204057"/>
                  </a:lnTo>
                  <a:lnTo>
                    <a:pt x="206220" y="251404"/>
                  </a:lnTo>
                  <a:lnTo>
                    <a:pt x="201305" y="311399"/>
                  </a:lnTo>
                  <a:lnTo>
                    <a:pt x="185949" y="368310"/>
                  </a:lnTo>
                  <a:lnTo>
                    <a:pt x="160733" y="424612"/>
                  </a:lnTo>
                  <a:lnTo>
                    <a:pt x="117916" y="483381"/>
                  </a:lnTo>
                  <a:lnTo>
                    <a:pt x="84228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559046" y="1779316"/>
            <a:ext cx="1523503" cy="484311"/>
            <a:chOff x="5559046" y="1779316"/>
            <a:chExt cx="1523503" cy="484311"/>
          </a:xfrm>
        </p:grpSpPr>
        <p:sp>
          <p:nvSpPr>
            <p:cNvPr id="46" name="Freeform 45"/>
            <p:cNvSpPr/>
            <p:nvPr/>
          </p:nvSpPr>
          <p:spPr>
            <a:xfrm>
              <a:off x="5559046" y="1882391"/>
              <a:ext cx="326385" cy="318065"/>
            </a:xfrm>
            <a:custGeom>
              <a:avLst/>
              <a:gdLst/>
              <a:ahLst/>
              <a:cxnLst/>
              <a:rect l="0" t="0" r="0" b="0"/>
              <a:pathLst>
                <a:path w="326385" h="318065">
                  <a:moveTo>
                    <a:pt x="0" y="318064"/>
                  </a:moveTo>
                  <a:lnTo>
                    <a:pt x="16789" y="263020"/>
                  </a:lnTo>
                  <a:lnTo>
                    <a:pt x="23334" y="211612"/>
                  </a:lnTo>
                  <a:lnTo>
                    <a:pt x="26749" y="184185"/>
                  </a:lnTo>
                  <a:lnTo>
                    <a:pt x="25648" y="131569"/>
                  </a:lnTo>
                  <a:lnTo>
                    <a:pt x="30413" y="81444"/>
                  </a:lnTo>
                  <a:lnTo>
                    <a:pt x="39760" y="27653"/>
                  </a:lnTo>
                  <a:lnTo>
                    <a:pt x="46137" y="4159"/>
                  </a:lnTo>
                  <a:lnTo>
                    <a:pt x="49476" y="0"/>
                  </a:lnTo>
                  <a:lnTo>
                    <a:pt x="52871" y="736"/>
                  </a:lnTo>
                  <a:lnTo>
                    <a:pt x="72315" y="27135"/>
                  </a:lnTo>
                  <a:lnTo>
                    <a:pt x="103426" y="90253"/>
                  </a:lnTo>
                  <a:lnTo>
                    <a:pt x="133969" y="147916"/>
                  </a:lnTo>
                  <a:lnTo>
                    <a:pt x="163611" y="210434"/>
                  </a:lnTo>
                  <a:lnTo>
                    <a:pt x="205730" y="268435"/>
                  </a:lnTo>
                  <a:lnTo>
                    <a:pt x="233313" y="292311"/>
                  </a:lnTo>
                  <a:lnTo>
                    <a:pt x="243279" y="296216"/>
                  </a:lnTo>
                  <a:lnTo>
                    <a:pt x="263712" y="297436"/>
                  </a:lnTo>
                  <a:lnTo>
                    <a:pt x="271734" y="292614"/>
                  </a:lnTo>
                  <a:lnTo>
                    <a:pt x="283768" y="274778"/>
                  </a:lnTo>
                  <a:lnTo>
                    <a:pt x="299855" y="232435"/>
                  </a:lnTo>
                  <a:lnTo>
                    <a:pt x="307366" y="180224"/>
                  </a:lnTo>
                  <a:lnTo>
                    <a:pt x="314178" y="124851"/>
                  </a:lnTo>
                  <a:lnTo>
                    <a:pt x="316694" y="70022"/>
                  </a:lnTo>
                  <a:lnTo>
                    <a:pt x="324123" y="27303"/>
                  </a:lnTo>
                  <a:lnTo>
                    <a:pt x="326384" y="22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45206" y="1800373"/>
              <a:ext cx="135023" cy="368498"/>
            </a:xfrm>
            <a:custGeom>
              <a:avLst/>
              <a:gdLst/>
              <a:ahLst/>
              <a:cxnLst/>
              <a:rect l="0" t="0" r="0" b="0"/>
              <a:pathLst>
                <a:path w="135023" h="368498">
                  <a:moveTo>
                    <a:pt x="135022" y="0"/>
                  </a:moveTo>
                  <a:lnTo>
                    <a:pt x="118254" y="5589"/>
                  </a:lnTo>
                  <a:lnTo>
                    <a:pt x="103783" y="17691"/>
                  </a:lnTo>
                  <a:lnTo>
                    <a:pt x="54324" y="81171"/>
                  </a:lnTo>
                  <a:lnTo>
                    <a:pt x="26231" y="134143"/>
                  </a:lnTo>
                  <a:lnTo>
                    <a:pt x="7511" y="175706"/>
                  </a:lnTo>
                  <a:lnTo>
                    <a:pt x="0" y="231672"/>
                  </a:lnTo>
                  <a:lnTo>
                    <a:pt x="1819" y="270635"/>
                  </a:lnTo>
                  <a:lnTo>
                    <a:pt x="12914" y="315241"/>
                  </a:lnTo>
                  <a:lnTo>
                    <a:pt x="28522" y="341669"/>
                  </a:lnTo>
                  <a:lnTo>
                    <a:pt x="44404" y="353844"/>
                  </a:lnTo>
                  <a:lnTo>
                    <a:pt x="64331" y="361985"/>
                  </a:lnTo>
                  <a:lnTo>
                    <a:pt x="109014" y="367211"/>
                  </a:lnTo>
                  <a:lnTo>
                    <a:pt x="13502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01285" y="1994825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7" y="0"/>
                  </a:lnTo>
                  <a:lnTo>
                    <a:pt x="32959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45636" y="1853015"/>
              <a:ext cx="18862" cy="294799"/>
            </a:xfrm>
            <a:custGeom>
              <a:avLst/>
              <a:gdLst/>
              <a:ahLst/>
              <a:cxnLst/>
              <a:rect l="0" t="0" r="0" b="0"/>
              <a:pathLst>
                <a:path w="18862" h="294799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7443" y="153672"/>
                  </a:lnTo>
                  <a:lnTo>
                    <a:pt x="11276" y="213542"/>
                  </a:lnTo>
                  <a:lnTo>
                    <a:pt x="16614" y="257854"/>
                  </a:lnTo>
                  <a:lnTo>
                    <a:pt x="1886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01368" y="2116227"/>
              <a:ext cx="54720" cy="136872"/>
            </a:xfrm>
            <a:custGeom>
              <a:avLst/>
              <a:gdLst/>
              <a:ahLst/>
              <a:cxnLst/>
              <a:rect l="0" t="0" r="0" b="0"/>
              <a:pathLst>
                <a:path w="54720" h="136872">
                  <a:moveTo>
                    <a:pt x="0" y="0"/>
                  </a:moveTo>
                  <a:lnTo>
                    <a:pt x="38373" y="29309"/>
                  </a:lnTo>
                  <a:lnTo>
                    <a:pt x="54004" y="60677"/>
                  </a:lnTo>
                  <a:lnTo>
                    <a:pt x="54719" y="72037"/>
                  </a:lnTo>
                  <a:lnTo>
                    <a:pt x="49276" y="9401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738238" y="1885901"/>
              <a:ext cx="211183" cy="246867"/>
            </a:xfrm>
            <a:custGeom>
              <a:avLst/>
              <a:gdLst/>
              <a:ahLst/>
              <a:cxnLst/>
              <a:rect l="0" t="0" r="0" b="0"/>
              <a:pathLst>
                <a:path w="211183" h="246867">
                  <a:moveTo>
                    <a:pt x="0" y="30285"/>
                  </a:moveTo>
                  <a:lnTo>
                    <a:pt x="11178" y="13517"/>
                  </a:lnTo>
                  <a:lnTo>
                    <a:pt x="19151" y="8578"/>
                  </a:lnTo>
                  <a:lnTo>
                    <a:pt x="52728" y="1627"/>
                  </a:lnTo>
                  <a:lnTo>
                    <a:pt x="78807" y="0"/>
                  </a:lnTo>
                  <a:lnTo>
                    <a:pt x="99756" y="5517"/>
                  </a:lnTo>
                  <a:lnTo>
                    <a:pt x="108618" y="10263"/>
                  </a:lnTo>
                  <a:lnTo>
                    <a:pt x="121584" y="24896"/>
                  </a:lnTo>
                  <a:lnTo>
                    <a:pt x="126680" y="33711"/>
                  </a:lnTo>
                  <a:lnTo>
                    <a:pt x="129221" y="52865"/>
                  </a:lnTo>
                  <a:lnTo>
                    <a:pt x="125282" y="71906"/>
                  </a:lnTo>
                  <a:lnTo>
                    <a:pt x="115732" y="88168"/>
                  </a:lnTo>
                  <a:lnTo>
                    <a:pt x="100570" y="100074"/>
                  </a:lnTo>
                  <a:lnTo>
                    <a:pt x="91613" y="104887"/>
                  </a:lnTo>
                  <a:lnTo>
                    <a:pt x="90321" y="108096"/>
                  </a:lnTo>
                  <a:lnTo>
                    <a:pt x="94140" y="110235"/>
                  </a:lnTo>
                  <a:lnTo>
                    <a:pt x="138176" y="123525"/>
                  </a:lnTo>
                  <a:lnTo>
                    <a:pt x="184096" y="153842"/>
                  </a:lnTo>
                  <a:lnTo>
                    <a:pt x="206496" y="174389"/>
                  </a:lnTo>
                  <a:lnTo>
                    <a:pt x="210193" y="183676"/>
                  </a:lnTo>
                  <a:lnTo>
                    <a:pt x="211182" y="206473"/>
                  </a:lnTo>
                  <a:lnTo>
                    <a:pt x="207469" y="216764"/>
                  </a:lnTo>
                  <a:lnTo>
                    <a:pt x="193983" y="234437"/>
                  </a:lnTo>
                  <a:lnTo>
                    <a:pt x="170053" y="243852"/>
                  </a:lnTo>
                  <a:lnTo>
                    <a:pt x="141090" y="246866"/>
                  </a:lnTo>
                  <a:lnTo>
                    <a:pt x="87488" y="239270"/>
                  </a:lnTo>
                  <a:lnTo>
                    <a:pt x="52642" y="230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885637" y="1779316"/>
              <a:ext cx="196912" cy="484311"/>
            </a:xfrm>
            <a:custGeom>
              <a:avLst/>
              <a:gdLst/>
              <a:ahLst/>
              <a:cxnLst/>
              <a:rect l="0" t="0" r="0" b="0"/>
              <a:pathLst>
                <a:path w="196912" h="484311">
                  <a:moveTo>
                    <a:pt x="0" y="0"/>
                  </a:moveTo>
                  <a:lnTo>
                    <a:pt x="42692" y="26025"/>
                  </a:lnTo>
                  <a:lnTo>
                    <a:pt x="101193" y="80393"/>
                  </a:lnTo>
                  <a:lnTo>
                    <a:pt x="136794" y="122009"/>
                  </a:lnTo>
                  <a:lnTo>
                    <a:pt x="170520" y="173189"/>
                  </a:lnTo>
                  <a:lnTo>
                    <a:pt x="189475" y="208853"/>
                  </a:lnTo>
                  <a:lnTo>
                    <a:pt x="196911" y="252825"/>
                  </a:lnTo>
                  <a:lnTo>
                    <a:pt x="193525" y="297309"/>
                  </a:lnTo>
                  <a:lnTo>
                    <a:pt x="167136" y="360032"/>
                  </a:lnTo>
                  <a:lnTo>
                    <a:pt x="140120" y="403350"/>
                  </a:lnTo>
                  <a:lnTo>
                    <a:pt x="83589" y="457951"/>
                  </a:lnTo>
                  <a:lnTo>
                    <a:pt x="52643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4724258" y="621181"/>
            <a:ext cx="459146" cy="5443234"/>
          </a:xfrm>
          <a:custGeom>
            <a:avLst/>
            <a:gdLst/>
            <a:ahLst/>
            <a:cxnLst/>
            <a:rect l="0" t="0" r="0" b="0"/>
            <a:pathLst>
              <a:path w="459146" h="5443234">
                <a:moveTo>
                  <a:pt x="182021" y="0"/>
                </a:moveTo>
                <a:lnTo>
                  <a:pt x="127907" y="45781"/>
                </a:lnTo>
                <a:lnTo>
                  <a:pt x="69307" y="86834"/>
                </a:lnTo>
                <a:lnTo>
                  <a:pt x="36711" y="110866"/>
                </a:lnTo>
                <a:lnTo>
                  <a:pt x="7262" y="156603"/>
                </a:lnTo>
                <a:lnTo>
                  <a:pt x="2344" y="167573"/>
                </a:lnTo>
                <a:lnTo>
                  <a:pt x="0" y="192240"/>
                </a:lnTo>
                <a:lnTo>
                  <a:pt x="8026" y="240614"/>
                </a:lnTo>
                <a:lnTo>
                  <a:pt x="38861" y="292501"/>
                </a:lnTo>
                <a:lnTo>
                  <a:pt x="86713" y="355918"/>
                </a:lnTo>
                <a:lnTo>
                  <a:pt x="143396" y="414041"/>
                </a:lnTo>
                <a:lnTo>
                  <a:pt x="192549" y="471582"/>
                </a:lnTo>
                <a:lnTo>
                  <a:pt x="205418" y="489182"/>
                </a:lnTo>
                <a:lnTo>
                  <a:pt x="227029" y="546506"/>
                </a:lnTo>
                <a:lnTo>
                  <a:pt x="226813" y="584367"/>
                </a:lnTo>
                <a:lnTo>
                  <a:pt x="207853" y="639082"/>
                </a:lnTo>
                <a:lnTo>
                  <a:pt x="181578" y="691831"/>
                </a:lnTo>
                <a:lnTo>
                  <a:pt x="154104" y="748291"/>
                </a:lnTo>
                <a:lnTo>
                  <a:pt x="131837" y="801011"/>
                </a:lnTo>
                <a:lnTo>
                  <a:pt x="125792" y="828617"/>
                </a:lnTo>
                <a:lnTo>
                  <a:pt x="130136" y="871637"/>
                </a:lnTo>
                <a:lnTo>
                  <a:pt x="145721" y="917399"/>
                </a:lnTo>
                <a:lnTo>
                  <a:pt x="184405" y="980218"/>
                </a:lnTo>
                <a:lnTo>
                  <a:pt x="214313" y="1029639"/>
                </a:lnTo>
                <a:lnTo>
                  <a:pt x="239813" y="1081328"/>
                </a:lnTo>
                <a:lnTo>
                  <a:pt x="256596" y="1133687"/>
                </a:lnTo>
                <a:lnTo>
                  <a:pt x="263389" y="1186246"/>
                </a:lnTo>
                <a:lnTo>
                  <a:pt x="259812" y="1233274"/>
                </a:lnTo>
                <a:lnTo>
                  <a:pt x="251344" y="1288023"/>
                </a:lnTo>
                <a:lnTo>
                  <a:pt x="241426" y="1343109"/>
                </a:lnTo>
                <a:lnTo>
                  <a:pt x="231078" y="1402065"/>
                </a:lnTo>
                <a:lnTo>
                  <a:pt x="220604" y="1463987"/>
                </a:lnTo>
                <a:lnTo>
                  <a:pt x="215680" y="1515609"/>
                </a:lnTo>
                <a:lnTo>
                  <a:pt x="219810" y="1577309"/>
                </a:lnTo>
                <a:lnTo>
                  <a:pt x="222854" y="1630685"/>
                </a:lnTo>
                <a:lnTo>
                  <a:pt x="239523" y="1683406"/>
                </a:lnTo>
                <a:lnTo>
                  <a:pt x="258946" y="1745961"/>
                </a:lnTo>
                <a:lnTo>
                  <a:pt x="280448" y="1797901"/>
                </a:lnTo>
                <a:lnTo>
                  <a:pt x="297173" y="1853220"/>
                </a:lnTo>
                <a:lnTo>
                  <a:pt x="315295" y="1915997"/>
                </a:lnTo>
                <a:lnTo>
                  <a:pt x="332918" y="1977715"/>
                </a:lnTo>
                <a:lnTo>
                  <a:pt x="343455" y="2032813"/>
                </a:lnTo>
                <a:lnTo>
                  <a:pt x="341855" y="2094682"/>
                </a:lnTo>
                <a:lnTo>
                  <a:pt x="339344" y="2147279"/>
                </a:lnTo>
                <a:lnTo>
                  <a:pt x="325369" y="2209527"/>
                </a:lnTo>
                <a:lnTo>
                  <a:pt x="308292" y="2269674"/>
                </a:lnTo>
                <a:lnTo>
                  <a:pt x="299901" y="2329423"/>
                </a:lnTo>
                <a:lnTo>
                  <a:pt x="298447" y="2383337"/>
                </a:lnTo>
                <a:lnTo>
                  <a:pt x="303606" y="2443766"/>
                </a:lnTo>
                <a:lnTo>
                  <a:pt x="312543" y="2506125"/>
                </a:lnTo>
                <a:lnTo>
                  <a:pt x="333279" y="2564862"/>
                </a:lnTo>
                <a:lnTo>
                  <a:pt x="359160" y="2621057"/>
                </a:lnTo>
                <a:lnTo>
                  <a:pt x="384477" y="2682501"/>
                </a:lnTo>
                <a:lnTo>
                  <a:pt x="400715" y="2721920"/>
                </a:lnTo>
                <a:lnTo>
                  <a:pt x="412936" y="2770644"/>
                </a:lnTo>
                <a:lnTo>
                  <a:pt x="418011" y="2804823"/>
                </a:lnTo>
                <a:lnTo>
                  <a:pt x="413121" y="2856950"/>
                </a:lnTo>
                <a:lnTo>
                  <a:pt x="397375" y="2908269"/>
                </a:lnTo>
                <a:lnTo>
                  <a:pt x="371093" y="2971244"/>
                </a:lnTo>
                <a:lnTo>
                  <a:pt x="343371" y="3034073"/>
                </a:lnTo>
                <a:lnTo>
                  <a:pt x="333554" y="3082933"/>
                </a:lnTo>
                <a:lnTo>
                  <a:pt x="336235" y="3123276"/>
                </a:lnTo>
                <a:lnTo>
                  <a:pt x="356026" y="3181651"/>
                </a:lnTo>
                <a:lnTo>
                  <a:pt x="389045" y="3241941"/>
                </a:lnTo>
                <a:lnTo>
                  <a:pt x="434909" y="3301405"/>
                </a:lnTo>
                <a:lnTo>
                  <a:pt x="457232" y="3352754"/>
                </a:lnTo>
                <a:lnTo>
                  <a:pt x="459145" y="3377054"/>
                </a:lnTo>
                <a:lnTo>
                  <a:pt x="454926" y="3399552"/>
                </a:lnTo>
                <a:lnTo>
                  <a:pt x="426652" y="3453195"/>
                </a:lnTo>
                <a:lnTo>
                  <a:pt x="391071" y="3507440"/>
                </a:lnTo>
                <a:lnTo>
                  <a:pt x="369371" y="3556796"/>
                </a:lnTo>
                <a:lnTo>
                  <a:pt x="362658" y="3611605"/>
                </a:lnTo>
                <a:lnTo>
                  <a:pt x="366921" y="3673081"/>
                </a:lnTo>
                <a:lnTo>
                  <a:pt x="375757" y="3724214"/>
                </a:lnTo>
                <a:lnTo>
                  <a:pt x="380194" y="3776410"/>
                </a:lnTo>
                <a:lnTo>
                  <a:pt x="375920" y="3828919"/>
                </a:lnTo>
                <a:lnTo>
                  <a:pt x="367245" y="3881523"/>
                </a:lnTo>
                <a:lnTo>
                  <a:pt x="352663" y="3936058"/>
                </a:lnTo>
                <a:lnTo>
                  <a:pt x="327354" y="3999001"/>
                </a:lnTo>
                <a:lnTo>
                  <a:pt x="297687" y="4058223"/>
                </a:lnTo>
                <a:lnTo>
                  <a:pt x="275016" y="4119314"/>
                </a:lnTo>
                <a:lnTo>
                  <a:pt x="253943" y="4181771"/>
                </a:lnTo>
                <a:lnTo>
                  <a:pt x="247785" y="4224977"/>
                </a:lnTo>
                <a:lnTo>
                  <a:pt x="261346" y="4281498"/>
                </a:lnTo>
                <a:lnTo>
                  <a:pt x="274026" y="4321336"/>
                </a:lnTo>
                <a:lnTo>
                  <a:pt x="312247" y="4379247"/>
                </a:lnTo>
                <a:lnTo>
                  <a:pt x="336904" y="4413747"/>
                </a:lnTo>
                <a:lnTo>
                  <a:pt x="344445" y="4435863"/>
                </a:lnTo>
                <a:lnTo>
                  <a:pt x="349286" y="4494600"/>
                </a:lnTo>
                <a:lnTo>
                  <a:pt x="350242" y="4557199"/>
                </a:lnTo>
                <a:lnTo>
                  <a:pt x="350408" y="4608526"/>
                </a:lnTo>
                <a:lnTo>
                  <a:pt x="350457" y="4660779"/>
                </a:lnTo>
                <a:lnTo>
                  <a:pt x="347349" y="4702022"/>
                </a:lnTo>
                <a:lnTo>
                  <a:pt x="342068" y="4746478"/>
                </a:lnTo>
                <a:lnTo>
                  <a:pt x="333688" y="4808629"/>
                </a:lnTo>
                <a:lnTo>
                  <a:pt x="327144" y="4869617"/>
                </a:lnTo>
                <a:lnTo>
                  <a:pt x="309344" y="4926984"/>
                </a:lnTo>
                <a:lnTo>
                  <a:pt x="287898" y="4989075"/>
                </a:lnTo>
                <a:lnTo>
                  <a:pt x="269837" y="5045301"/>
                </a:lnTo>
                <a:lnTo>
                  <a:pt x="255736" y="5101894"/>
                </a:lnTo>
                <a:lnTo>
                  <a:pt x="248317" y="5145953"/>
                </a:lnTo>
                <a:lnTo>
                  <a:pt x="249238" y="5203462"/>
                </a:lnTo>
                <a:lnTo>
                  <a:pt x="256919" y="5258716"/>
                </a:lnTo>
                <a:lnTo>
                  <a:pt x="269996" y="5319307"/>
                </a:lnTo>
                <a:lnTo>
                  <a:pt x="291080" y="5377507"/>
                </a:lnTo>
                <a:lnTo>
                  <a:pt x="304603" y="5428517"/>
                </a:lnTo>
                <a:lnTo>
                  <a:pt x="308363" y="544323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1066293" y="2923811"/>
            <a:ext cx="576153" cy="389775"/>
            <a:chOff x="1066293" y="2923811"/>
            <a:chExt cx="576153" cy="389775"/>
          </a:xfrm>
        </p:grpSpPr>
        <p:sp>
          <p:nvSpPr>
            <p:cNvPr id="55" name="Freeform 54"/>
            <p:cNvSpPr/>
            <p:nvPr/>
          </p:nvSpPr>
          <p:spPr>
            <a:xfrm>
              <a:off x="1066293" y="2923811"/>
              <a:ext cx="270827" cy="389775"/>
            </a:xfrm>
            <a:custGeom>
              <a:avLst/>
              <a:gdLst/>
              <a:ahLst/>
              <a:cxnLst/>
              <a:rect l="0" t="0" r="0" b="0"/>
              <a:pathLst>
                <a:path w="270827" h="389775">
                  <a:moveTo>
                    <a:pt x="49727" y="24168"/>
                  </a:moveTo>
                  <a:lnTo>
                    <a:pt x="31769" y="86448"/>
                  </a:lnTo>
                  <a:lnTo>
                    <a:pt x="24978" y="113069"/>
                  </a:lnTo>
                  <a:lnTo>
                    <a:pt x="20360" y="119700"/>
                  </a:lnTo>
                  <a:lnTo>
                    <a:pt x="14941" y="121781"/>
                  </a:lnTo>
                  <a:lnTo>
                    <a:pt x="8989" y="120829"/>
                  </a:lnTo>
                  <a:lnTo>
                    <a:pt x="6191" y="116685"/>
                  </a:lnTo>
                  <a:lnTo>
                    <a:pt x="6201" y="102721"/>
                  </a:lnTo>
                  <a:lnTo>
                    <a:pt x="16910" y="65161"/>
                  </a:lnTo>
                  <a:lnTo>
                    <a:pt x="40342" y="27066"/>
                  </a:lnTo>
                  <a:lnTo>
                    <a:pt x="54915" y="12588"/>
                  </a:lnTo>
                  <a:lnTo>
                    <a:pt x="73090" y="2254"/>
                  </a:lnTo>
                  <a:lnTo>
                    <a:pt x="95985" y="0"/>
                  </a:lnTo>
                  <a:lnTo>
                    <a:pt x="143223" y="8086"/>
                  </a:lnTo>
                  <a:lnTo>
                    <a:pt x="170106" y="23172"/>
                  </a:lnTo>
                  <a:lnTo>
                    <a:pt x="182388" y="38933"/>
                  </a:lnTo>
                  <a:lnTo>
                    <a:pt x="210827" y="95133"/>
                  </a:lnTo>
                  <a:lnTo>
                    <a:pt x="222893" y="129812"/>
                  </a:lnTo>
                  <a:lnTo>
                    <a:pt x="227562" y="182860"/>
                  </a:lnTo>
                  <a:lnTo>
                    <a:pt x="225252" y="221316"/>
                  </a:lnTo>
                  <a:lnTo>
                    <a:pt x="203473" y="283706"/>
                  </a:lnTo>
                  <a:lnTo>
                    <a:pt x="177873" y="339539"/>
                  </a:lnTo>
                  <a:lnTo>
                    <a:pt x="152427" y="365876"/>
                  </a:lnTo>
                  <a:lnTo>
                    <a:pt x="122661" y="382908"/>
                  </a:lnTo>
                  <a:lnTo>
                    <a:pt x="86025" y="389774"/>
                  </a:lnTo>
                  <a:lnTo>
                    <a:pt x="62350" y="385141"/>
                  </a:lnTo>
                  <a:lnTo>
                    <a:pt x="32410" y="369379"/>
                  </a:lnTo>
                  <a:lnTo>
                    <a:pt x="17464" y="355410"/>
                  </a:lnTo>
                  <a:lnTo>
                    <a:pt x="6922" y="337503"/>
                  </a:lnTo>
                  <a:lnTo>
                    <a:pt x="0" y="302101"/>
                  </a:lnTo>
                  <a:lnTo>
                    <a:pt x="2537" y="291345"/>
                  </a:lnTo>
                  <a:lnTo>
                    <a:pt x="14716" y="273155"/>
                  </a:lnTo>
                  <a:lnTo>
                    <a:pt x="34947" y="263511"/>
                  </a:lnTo>
                  <a:lnTo>
                    <a:pt x="58366" y="260394"/>
                  </a:lnTo>
                  <a:lnTo>
                    <a:pt x="92451" y="266386"/>
                  </a:lnTo>
                  <a:lnTo>
                    <a:pt x="153475" y="289743"/>
                  </a:lnTo>
                  <a:lnTo>
                    <a:pt x="210572" y="305167"/>
                  </a:lnTo>
                  <a:lnTo>
                    <a:pt x="270826" y="3084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95046" y="306379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03437" y="6403"/>
                  </a:lnTo>
                  <a:lnTo>
                    <a:pt x="83406" y="5966"/>
                  </a:lnTo>
                  <a:lnTo>
                    <a:pt x="36363" y="9628"/>
                  </a:lnTo>
                  <a:lnTo>
                    <a:pt x="18891" y="70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905450" y="2937450"/>
            <a:ext cx="1284478" cy="442198"/>
            <a:chOff x="905450" y="2937450"/>
            <a:chExt cx="1284478" cy="442198"/>
          </a:xfrm>
        </p:grpSpPr>
        <p:sp>
          <p:nvSpPr>
            <p:cNvPr id="58" name="Freeform 57"/>
            <p:cNvSpPr/>
            <p:nvPr/>
          </p:nvSpPr>
          <p:spPr>
            <a:xfrm>
              <a:off x="1845165" y="2937450"/>
              <a:ext cx="261129" cy="355631"/>
            </a:xfrm>
            <a:custGeom>
              <a:avLst/>
              <a:gdLst/>
              <a:ahLst/>
              <a:cxnLst/>
              <a:rect l="0" t="0" r="0" b="0"/>
              <a:pathLst>
                <a:path w="261129" h="355631">
                  <a:moveTo>
                    <a:pt x="155249" y="0"/>
                  </a:moveTo>
                  <a:lnTo>
                    <a:pt x="96686" y="58564"/>
                  </a:lnTo>
                  <a:lnTo>
                    <a:pt x="46519" y="120623"/>
                  </a:lnTo>
                  <a:lnTo>
                    <a:pt x="16957" y="178001"/>
                  </a:lnTo>
                  <a:lnTo>
                    <a:pt x="2413" y="223244"/>
                  </a:lnTo>
                  <a:lnTo>
                    <a:pt x="0" y="267098"/>
                  </a:lnTo>
                  <a:lnTo>
                    <a:pt x="3581" y="291846"/>
                  </a:lnTo>
                  <a:lnTo>
                    <a:pt x="12192" y="311423"/>
                  </a:lnTo>
                  <a:lnTo>
                    <a:pt x="17764" y="319920"/>
                  </a:lnTo>
                  <a:lnTo>
                    <a:pt x="33313" y="332479"/>
                  </a:lnTo>
                  <a:lnTo>
                    <a:pt x="71891" y="350075"/>
                  </a:lnTo>
                  <a:lnTo>
                    <a:pt x="108454" y="355630"/>
                  </a:lnTo>
                  <a:lnTo>
                    <a:pt x="154324" y="349102"/>
                  </a:lnTo>
                  <a:lnTo>
                    <a:pt x="197180" y="333427"/>
                  </a:lnTo>
                  <a:lnTo>
                    <a:pt x="233852" y="308148"/>
                  </a:lnTo>
                  <a:lnTo>
                    <a:pt x="256398" y="281986"/>
                  </a:lnTo>
                  <a:lnTo>
                    <a:pt x="260116" y="272219"/>
                  </a:lnTo>
                  <a:lnTo>
                    <a:pt x="261128" y="252008"/>
                  </a:lnTo>
                  <a:lnTo>
                    <a:pt x="257421" y="242875"/>
                  </a:lnTo>
                  <a:lnTo>
                    <a:pt x="243942" y="226488"/>
                  </a:lnTo>
                  <a:lnTo>
                    <a:pt x="220015" y="217645"/>
                  </a:lnTo>
                  <a:lnTo>
                    <a:pt x="192223" y="214884"/>
                  </a:lnTo>
                  <a:lnTo>
                    <a:pt x="168172" y="217557"/>
                  </a:lnTo>
                  <a:lnTo>
                    <a:pt x="124137" y="237210"/>
                  </a:lnTo>
                  <a:lnTo>
                    <a:pt x="64044" y="275093"/>
                  </a:lnTo>
                  <a:lnTo>
                    <a:pt x="49964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05450" y="3348119"/>
              <a:ext cx="1284478" cy="31529"/>
            </a:xfrm>
            <a:custGeom>
              <a:avLst/>
              <a:gdLst/>
              <a:ahLst/>
              <a:cxnLst/>
              <a:rect l="0" t="0" r="0" b="0"/>
              <a:pathLst>
                <a:path w="1284478" h="31529">
                  <a:moveTo>
                    <a:pt x="1284477" y="21000"/>
                  </a:moveTo>
                  <a:lnTo>
                    <a:pt x="1225860" y="21000"/>
                  </a:lnTo>
                  <a:lnTo>
                    <a:pt x="1171686" y="21000"/>
                  </a:lnTo>
                  <a:lnTo>
                    <a:pt x="1112805" y="17880"/>
                  </a:lnTo>
                  <a:lnTo>
                    <a:pt x="1062426" y="12666"/>
                  </a:lnTo>
                  <a:lnTo>
                    <a:pt x="1007334" y="11122"/>
                  </a:lnTo>
                  <a:lnTo>
                    <a:pt x="949677" y="10664"/>
                  </a:lnTo>
                  <a:lnTo>
                    <a:pt x="892429" y="10529"/>
                  </a:lnTo>
                  <a:lnTo>
                    <a:pt x="840371" y="7369"/>
                  </a:lnTo>
                  <a:lnTo>
                    <a:pt x="793362" y="2143"/>
                  </a:lnTo>
                  <a:lnTo>
                    <a:pt x="734979" y="595"/>
                  </a:lnTo>
                  <a:lnTo>
                    <a:pt x="673227" y="136"/>
                  </a:lnTo>
                  <a:lnTo>
                    <a:pt x="610476" y="0"/>
                  </a:lnTo>
                  <a:lnTo>
                    <a:pt x="556788" y="3079"/>
                  </a:lnTo>
                  <a:lnTo>
                    <a:pt x="496028" y="9011"/>
                  </a:lnTo>
                  <a:lnTo>
                    <a:pt x="439430" y="10039"/>
                  </a:lnTo>
                  <a:lnTo>
                    <a:pt x="378206" y="10343"/>
                  </a:lnTo>
                  <a:lnTo>
                    <a:pt x="321201" y="16022"/>
                  </a:lnTo>
                  <a:lnTo>
                    <a:pt x="267266" y="19525"/>
                  </a:lnTo>
                  <a:lnTo>
                    <a:pt x="209941" y="27944"/>
                  </a:lnTo>
                  <a:lnTo>
                    <a:pt x="155792" y="30467"/>
                  </a:lnTo>
                  <a:lnTo>
                    <a:pt x="102183" y="31214"/>
                  </a:lnTo>
                  <a:lnTo>
                    <a:pt x="51594" y="31435"/>
                  </a:lnTo>
                  <a:lnTo>
                    <a:pt x="0" y="31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000207" y="3011150"/>
            <a:ext cx="2453141" cy="979151"/>
            <a:chOff x="1000207" y="3011150"/>
            <a:chExt cx="2453141" cy="979151"/>
          </a:xfrm>
        </p:grpSpPr>
        <p:sp>
          <p:nvSpPr>
            <p:cNvPr id="61" name="Freeform 60"/>
            <p:cNvSpPr/>
            <p:nvPr/>
          </p:nvSpPr>
          <p:spPr>
            <a:xfrm>
              <a:off x="1000207" y="366391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58304" y="3537575"/>
              <a:ext cx="20930" cy="347441"/>
            </a:xfrm>
            <a:custGeom>
              <a:avLst/>
              <a:gdLst/>
              <a:ahLst/>
              <a:cxnLst/>
              <a:rect l="0" t="0" r="0" b="0"/>
              <a:pathLst>
                <a:path w="20930" h="347441">
                  <a:moveTo>
                    <a:pt x="10400" y="0"/>
                  </a:moveTo>
                  <a:lnTo>
                    <a:pt x="2067" y="37478"/>
                  </a:lnTo>
                  <a:lnTo>
                    <a:pt x="305" y="94490"/>
                  </a:lnTo>
                  <a:lnTo>
                    <a:pt x="0" y="144850"/>
                  </a:lnTo>
                  <a:lnTo>
                    <a:pt x="7133" y="199798"/>
                  </a:lnTo>
                  <a:lnTo>
                    <a:pt x="9755" y="261431"/>
                  </a:lnTo>
                  <a:lnTo>
                    <a:pt x="15862" y="319012"/>
                  </a:lnTo>
                  <a:lnTo>
                    <a:pt x="2092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185437" y="3590217"/>
              <a:ext cx="193797" cy="162670"/>
            </a:xfrm>
            <a:custGeom>
              <a:avLst/>
              <a:gdLst/>
              <a:ahLst/>
              <a:cxnLst/>
              <a:rect l="0" t="0" r="0" b="0"/>
              <a:pathLst>
                <a:path w="193797" h="162670">
                  <a:moveTo>
                    <a:pt x="193796" y="136871"/>
                  </a:moveTo>
                  <a:lnTo>
                    <a:pt x="177028" y="131282"/>
                  </a:lnTo>
                  <a:lnTo>
                    <a:pt x="144244" y="133395"/>
                  </a:lnTo>
                  <a:lnTo>
                    <a:pt x="88918" y="147866"/>
                  </a:lnTo>
                  <a:lnTo>
                    <a:pt x="35922" y="162669"/>
                  </a:lnTo>
                  <a:lnTo>
                    <a:pt x="14835" y="160815"/>
                  </a:lnTo>
                  <a:lnTo>
                    <a:pt x="7808" y="155173"/>
                  </a:lnTo>
                  <a:lnTo>
                    <a:pt x="0" y="136426"/>
                  </a:lnTo>
                  <a:lnTo>
                    <a:pt x="2769" y="115616"/>
                  </a:lnTo>
                  <a:lnTo>
                    <a:pt x="21631" y="61975"/>
                  </a:lnTo>
                  <a:lnTo>
                    <a:pt x="35829" y="18958"/>
                  </a:lnTo>
                  <a:lnTo>
                    <a:pt x="4639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16103" y="3695502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0732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22088" y="3495461"/>
              <a:ext cx="99343" cy="431669"/>
            </a:xfrm>
            <a:custGeom>
              <a:avLst/>
              <a:gdLst/>
              <a:ahLst/>
              <a:cxnLst/>
              <a:rect l="0" t="0" r="0" b="0"/>
              <a:pathLst>
                <a:path w="99343" h="431669">
                  <a:moveTo>
                    <a:pt x="99342" y="0"/>
                  </a:moveTo>
                  <a:lnTo>
                    <a:pt x="70033" y="34897"/>
                  </a:lnTo>
                  <a:lnTo>
                    <a:pt x="44342" y="87783"/>
                  </a:lnTo>
                  <a:lnTo>
                    <a:pt x="19699" y="147650"/>
                  </a:lnTo>
                  <a:lnTo>
                    <a:pt x="4798" y="200784"/>
                  </a:lnTo>
                  <a:lnTo>
                    <a:pt x="0" y="227278"/>
                  </a:lnTo>
                  <a:lnTo>
                    <a:pt x="3333" y="279121"/>
                  </a:lnTo>
                  <a:lnTo>
                    <a:pt x="6368" y="308887"/>
                  </a:lnTo>
                  <a:lnTo>
                    <a:pt x="28231" y="367580"/>
                  </a:lnTo>
                  <a:lnTo>
                    <a:pt x="42001" y="386027"/>
                  </a:lnTo>
                  <a:lnTo>
                    <a:pt x="88813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21430" y="3753084"/>
              <a:ext cx="94757" cy="5590"/>
            </a:xfrm>
            <a:custGeom>
              <a:avLst/>
              <a:gdLst/>
              <a:ahLst/>
              <a:cxnLst/>
              <a:rect l="0" t="0" r="0" b="0"/>
              <a:pathLst>
                <a:path w="94757" h="5590">
                  <a:moveTo>
                    <a:pt x="94756" y="5589"/>
                  </a:moveTo>
                  <a:lnTo>
                    <a:pt x="77988" y="0"/>
                  </a:lnTo>
                  <a:lnTo>
                    <a:pt x="60398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16356" y="3621803"/>
              <a:ext cx="10401" cy="284270"/>
            </a:xfrm>
            <a:custGeom>
              <a:avLst/>
              <a:gdLst/>
              <a:ahLst/>
              <a:cxnLst/>
              <a:rect l="0" t="0" r="0" b="0"/>
              <a:pathLst>
                <a:path w="10401" h="284270">
                  <a:moveTo>
                    <a:pt x="10400" y="0"/>
                  </a:moveTo>
                  <a:lnTo>
                    <a:pt x="3164" y="27556"/>
                  </a:lnTo>
                  <a:lnTo>
                    <a:pt x="522" y="83778"/>
                  </a:lnTo>
                  <a:lnTo>
                    <a:pt x="0" y="140291"/>
                  </a:lnTo>
                  <a:lnTo>
                    <a:pt x="5963" y="196514"/>
                  </a:lnTo>
                  <a:lnTo>
                    <a:pt x="4541" y="249561"/>
                  </a:lnTo>
                  <a:lnTo>
                    <a:pt x="1040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89403" y="3632331"/>
              <a:ext cx="137354" cy="157929"/>
            </a:xfrm>
            <a:custGeom>
              <a:avLst/>
              <a:gdLst/>
              <a:ahLst/>
              <a:cxnLst/>
              <a:rect l="0" t="0" r="0" b="0"/>
              <a:pathLst>
                <a:path w="137354" h="157929">
                  <a:moveTo>
                    <a:pt x="137353" y="157928"/>
                  </a:moveTo>
                  <a:lnTo>
                    <a:pt x="93390" y="134208"/>
                  </a:lnTo>
                  <a:lnTo>
                    <a:pt x="37139" y="121139"/>
                  </a:lnTo>
                  <a:lnTo>
                    <a:pt x="20284" y="108822"/>
                  </a:lnTo>
                  <a:lnTo>
                    <a:pt x="4994" y="91649"/>
                  </a:lnTo>
                  <a:lnTo>
                    <a:pt x="1151" y="82157"/>
                  </a:lnTo>
                  <a:lnTo>
                    <a:pt x="0" y="62250"/>
                  </a:lnTo>
                  <a:lnTo>
                    <a:pt x="215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05699" y="3548103"/>
              <a:ext cx="140081" cy="442198"/>
            </a:xfrm>
            <a:custGeom>
              <a:avLst/>
              <a:gdLst/>
              <a:ahLst/>
              <a:cxnLst/>
              <a:rect l="0" t="0" r="0" b="0"/>
              <a:pathLst>
                <a:path w="140081" h="442198">
                  <a:moveTo>
                    <a:pt x="0" y="0"/>
                  </a:moveTo>
                  <a:lnTo>
                    <a:pt x="57565" y="57566"/>
                  </a:lnTo>
                  <a:lnTo>
                    <a:pt x="92609" y="98849"/>
                  </a:lnTo>
                  <a:lnTo>
                    <a:pt x="128399" y="159420"/>
                  </a:lnTo>
                  <a:lnTo>
                    <a:pt x="140080" y="204903"/>
                  </a:lnTo>
                  <a:lnTo>
                    <a:pt x="134732" y="265906"/>
                  </a:lnTo>
                  <a:lnTo>
                    <a:pt x="122410" y="322756"/>
                  </a:lnTo>
                  <a:lnTo>
                    <a:pt x="93777" y="378549"/>
                  </a:lnTo>
                  <a:lnTo>
                    <a:pt x="66487" y="415457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00497" y="3316476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89969" y="3400704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90051" y="326383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69078" y="10528"/>
                  </a:lnTo>
                  <a:lnTo>
                    <a:pt x="29047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253305" y="3021678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16789" y="155453"/>
                  </a:lnTo>
                  <a:lnTo>
                    <a:pt x="23334" y="210775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056843" y="3011150"/>
              <a:ext cx="206992" cy="176790"/>
            </a:xfrm>
            <a:custGeom>
              <a:avLst/>
              <a:gdLst/>
              <a:ahLst/>
              <a:cxnLst/>
              <a:rect l="0" t="0" r="0" b="0"/>
              <a:pathLst>
                <a:path w="206992" h="176790">
                  <a:moveTo>
                    <a:pt x="206991" y="168456"/>
                  </a:moveTo>
                  <a:lnTo>
                    <a:pt x="148374" y="168456"/>
                  </a:lnTo>
                  <a:lnTo>
                    <a:pt x="85538" y="176789"/>
                  </a:lnTo>
                  <a:lnTo>
                    <a:pt x="55916" y="175669"/>
                  </a:lnTo>
                  <a:lnTo>
                    <a:pt x="31052" y="167373"/>
                  </a:lnTo>
                  <a:lnTo>
                    <a:pt x="14542" y="152767"/>
                  </a:lnTo>
                  <a:lnTo>
                    <a:pt x="8502" y="143958"/>
                  </a:lnTo>
                  <a:lnTo>
                    <a:pt x="0" y="109205"/>
                  </a:lnTo>
                  <a:lnTo>
                    <a:pt x="3071" y="74861"/>
                  </a:lnTo>
                  <a:lnTo>
                    <a:pt x="11464" y="56278"/>
                  </a:lnTo>
                  <a:lnTo>
                    <a:pt x="490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11150" y="3379647"/>
              <a:ext cx="442198" cy="21058"/>
            </a:xfrm>
            <a:custGeom>
              <a:avLst/>
              <a:gdLst/>
              <a:ahLst/>
              <a:cxnLst/>
              <a:rect l="0" t="0" r="0" b="0"/>
              <a:pathLst>
                <a:path w="442198" h="21058">
                  <a:moveTo>
                    <a:pt x="442197" y="21057"/>
                  </a:moveTo>
                  <a:lnTo>
                    <a:pt x="393266" y="12724"/>
                  </a:lnTo>
                  <a:lnTo>
                    <a:pt x="342301" y="11180"/>
                  </a:lnTo>
                  <a:lnTo>
                    <a:pt x="288986" y="10722"/>
                  </a:lnTo>
                  <a:lnTo>
                    <a:pt x="229049" y="10567"/>
                  </a:lnTo>
                  <a:lnTo>
                    <a:pt x="180690" y="10540"/>
                  </a:lnTo>
                  <a:lnTo>
                    <a:pt x="129317" y="10532"/>
                  </a:lnTo>
                  <a:lnTo>
                    <a:pt x="67961" y="9360"/>
                  </a:lnTo>
                  <a:lnTo>
                    <a:pt x="20140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34404" y="3477331"/>
              <a:ext cx="284582" cy="227474"/>
            </a:xfrm>
            <a:custGeom>
              <a:avLst/>
              <a:gdLst/>
              <a:ahLst/>
              <a:cxnLst/>
              <a:rect l="0" t="0" r="0" b="0"/>
              <a:pathLst>
                <a:path w="284582" h="227474">
                  <a:moveTo>
                    <a:pt x="192601" y="18130"/>
                  </a:moveTo>
                  <a:lnTo>
                    <a:pt x="175833" y="6952"/>
                  </a:lnTo>
                  <a:lnTo>
                    <a:pt x="143049" y="0"/>
                  </a:lnTo>
                  <a:lnTo>
                    <a:pt x="109289" y="3529"/>
                  </a:lnTo>
                  <a:lnTo>
                    <a:pt x="55851" y="29971"/>
                  </a:lnTo>
                  <a:lnTo>
                    <a:pt x="19230" y="56993"/>
                  </a:lnTo>
                  <a:lnTo>
                    <a:pt x="2281" y="83457"/>
                  </a:lnTo>
                  <a:lnTo>
                    <a:pt x="0" y="106436"/>
                  </a:lnTo>
                  <a:lnTo>
                    <a:pt x="4055" y="131077"/>
                  </a:lnTo>
                  <a:lnTo>
                    <a:pt x="19492" y="163509"/>
                  </a:lnTo>
                  <a:lnTo>
                    <a:pt x="40054" y="188457"/>
                  </a:lnTo>
                  <a:lnTo>
                    <a:pt x="67853" y="209497"/>
                  </a:lnTo>
                  <a:lnTo>
                    <a:pt x="99486" y="222490"/>
                  </a:lnTo>
                  <a:lnTo>
                    <a:pt x="154624" y="227473"/>
                  </a:lnTo>
                  <a:lnTo>
                    <a:pt x="210315" y="222868"/>
                  </a:lnTo>
                  <a:lnTo>
                    <a:pt x="230110" y="214020"/>
                  </a:lnTo>
                  <a:lnTo>
                    <a:pt x="261881" y="189275"/>
                  </a:lnTo>
                  <a:lnTo>
                    <a:pt x="277989" y="163206"/>
                  </a:lnTo>
                  <a:lnTo>
                    <a:pt x="284581" y="127666"/>
                  </a:lnTo>
                  <a:lnTo>
                    <a:pt x="279885" y="104247"/>
                  </a:lnTo>
                  <a:lnTo>
                    <a:pt x="264086" y="74451"/>
                  </a:lnTo>
                  <a:lnTo>
                    <a:pt x="230914" y="37331"/>
                  </a:lnTo>
                  <a:lnTo>
                    <a:pt x="203129" y="18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895151" y="4285217"/>
            <a:ext cx="2219997" cy="925944"/>
            <a:chOff x="895151" y="4285217"/>
            <a:chExt cx="2219997" cy="925944"/>
          </a:xfrm>
        </p:grpSpPr>
        <p:sp>
          <p:nvSpPr>
            <p:cNvPr id="78" name="Freeform 77"/>
            <p:cNvSpPr/>
            <p:nvPr/>
          </p:nvSpPr>
          <p:spPr>
            <a:xfrm>
              <a:off x="1232444" y="4548311"/>
              <a:ext cx="303236" cy="439169"/>
            </a:xfrm>
            <a:custGeom>
              <a:avLst/>
              <a:gdLst/>
              <a:ahLst/>
              <a:cxnLst/>
              <a:rect l="0" t="0" r="0" b="0"/>
              <a:pathLst>
                <a:path w="303236" h="439169">
                  <a:moveTo>
                    <a:pt x="9918" y="0"/>
                  </a:moveTo>
                  <a:lnTo>
                    <a:pt x="4329" y="16767"/>
                  </a:lnTo>
                  <a:lnTo>
                    <a:pt x="4705" y="34358"/>
                  </a:lnTo>
                  <a:lnTo>
                    <a:pt x="8888" y="79836"/>
                  </a:lnTo>
                  <a:lnTo>
                    <a:pt x="1449" y="139411"/>
                  </a:lnTo>
                  <a:lnTo>
                    <a:pt x="0" y="185976"/>
                  </a:lnTo>
                  <a:lnTo>
                    <a:pt x="2690" y="241107"/>
                  </a:lnTo>
                  <a:lnTo>
                    <a:pt x="10896" y="291368"/>
                  </a:lnTo>
                  <a:lnTo>
                    <a:pt x="24149" y="344683"/>
                  </a:lnTo>
                  <a:lnTo>
                    <a:pt x="34542" y="383798"/>
                  </a:lnTo>
                  <a:lnTo>
                    <a:pt x="50888" y="404933"/>
                  </a:lnTo>
                  <a:lnTo>
                    <a:pt x="83279" y="426866"/>
                  </a:lnTo>
                  <a:lnTo>
                    <a:pt x="105694" y="435383"/>
                  </a:lnTo>
                  <a:lnTo>
                    <a:pt x="131254" y="439168"/>
                  </a:lnTo>
                  <a:lnTo>
                    <a:pt x="155092" y="434611"/>
                  </a:lnTo>
                  <a:lnTo>
                    <a:pt x="198992" y="412622"/>
                  </a:lnTo>
                  <a:lnTo>
                    <a:pt x="214054" y="396297"/>
                  </a:lnTo>
                  <a:lnTo>
                    <a:pt x="249314" y="333460"/>
                  </a:lnTo>
                  <a:lnTo>
                    <a:pt x="264904" y="300014"/>
                  </a:lnTo>
                  <a:lnTo>
                    <a:pt x="276493" y="280738"/>
                  </a:lnTo>
                  <a:lnTo>
                    <a:pt x="297216" y="222250"/>
                  </a:lnTo>
                  <a:lnTo>
                    <a:pt x="303235" y="163571"/>
                  </a:lnTo>
                  <a:lnTo>
                    <a:pt x="301304" y="105706"/>
                  </a:lnTo>
                  <a:lnTo>
                    <a:pt x="290004" y="49216"/>
                  </a:lnTo>
                  <a:lnTo>
                    <a:pt x="2836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47689" y="4760873"/>
              <a:ext cx="157928" cy="198632"/>
            </a:xfrm>
            <a:custGeom>
              <a:avLst/>
              <a:gdLst/>
              <a:ahLst/>
              <a:cxnLst/>
              <a:rect l="0" t="0" r="0" b="0"/>
              <a:pathLst>
                <a:path w="157928" h="198632">
                  <a:moveTo>
                    <a:pt x="0" y="113821"/>
                  </a:moveTo>
                  <a:lnTo>
                    <a:pt x="16788" y="168866"/>
                  </a:lnTo>
                  <a:lnTo>
                    <a:pt x="19160" y="193657"/>
                  </a:lnTo>
                  <a:lnTo>
                    <a:pt x="18622" y="198631"/>
                  </a:lnTo>
                  <a:lnTo>
                    <a:pt x="17094" y="198437"/>
                  </a:lnTo>
                  <a:lnTo>
                    <a:pt x="14905" y="194798"/>
                  </a:lnTo>
                  <a:lnTo>
                    <a:pt x="5323" y="135132"/>
                  </a:lnTo>
                  <a:lnTo>
                    <a:pt x="9457" y="77173"/>
                  </a:lnTo>
                  <a:lnTo>
                    <a:pt x="24658" y="22571"/>
                  </a:lnTo>
                  <a:lnTo>
                    <a:pt x="30477" y="10873"/>
                  </a:lnTo>
                  <a:lnTo>
                    <a:pt x="39035" y="4245"/>
                  </a:lnTo>
                  <a:lnTo>
                    <a:pt x="61022" y="0"/>
                  </a:lnTo>
                  <a:lnTo>
                    <a:pt x="80153" y="5132"/>
                  </a:lnTo>
                  <a:lnTo>
                    <a:pt x="88530" y="9776"/>
                  </a:lnTo>
                  <a:lnTo>
                    <a:pt x="111499" y="38670"/>
                  </a:lnTo>
                  <a:lnTo>
                    <a:pt x="135840" y="95692"/>
                  </a:lnTo>
                  <a:lnTo>
                    <a:pt x="153112" y="153764"/>
                  </a:lnTo>
                  <a:lnTo>
                    <a:pt x="157927" y="187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25603" y="4577781"/>
              <a:ext cx="316972" cy="442471"/>
            </a:xfrm>
            <a:custGeom>
              <a:avLst/>
              <a:gdLst/>
              <a:ahLst/>
              <a:cxnLst/>
              <a:rect l="0" t="0" r="0" b="0"/>
              <a:pathLst>
                <a:path w="316972" h="442471">
                  <a:moveTo>
                    <a:pt x="116884" y="328498"/>
                  </a:moveTo>
                  <a:lnTo>
                    <a:pt x="116884" y="306142"/>
                  </a:lnTo>
                  <a:lnTo>
                    <a:pt x="110645" y="288926"/>
                  </a:lnTo>
                  <a:lnTo>
                    <a:pt x="105705" y="281060"/>
                  </a:lnTo>
                  <a:lnTo>
                    <a:pt x="97733" y="275816"/>
                  </a:lnTo>
                  <a:lnTo>
                    <a:pt x="76397" y="269989"/>
                  </a:lnTo>
                  <a:lnTo>
                    <a:pt x="66496" y="270775"/>
                  </a:lnTo>
                  <a:lnTo>
                    <a:pt x="49255" y="277887"/>
                  </a:lnTo>
                  <a:lnTo>
                    <a:pt x="26396" y="295045"/>
                  </a:lnTo>
                  <a:lnTo>
                    <a:pt x="4804" y="320536"/>
                  </a:lnTo>
                  <a:lnTo>
                    <a:pt x="0" y="343287"/>
                  </a:lnTo>
                  <a:lnTo>
                    <a:pt x="6448" y="396021"/>
                  </a:lnTo>
                  <a:lnTo>
                    <a:pt x="21251" y="431953"/>
                  </a:lnTo>
                  <a:lnTo>
                    <a:pt x="29732" y="438412"/>
                  </a:lnTo>
                  <a:lnTo>
                    <a:pt x="51633" y="442470"/>
                  </a:lnTo>
                  <a:lnTo>
                    <a:pt x="70726" y="437254"/>
                  </a:lnTo>
                  <a:lnTo>
                    <a:pt x="79093" y="432588"/>
                  </a:lnTo>
                  <a:lnTo>
                    <a:pt x="123666" y="371047"/>
                  </a:lnTo>
                  <a:lnTo>
                    <a:pt x="147514" y="314907"/>
                  </a:lnTo>
                  <a:lnTo>
                    <a:pt x="156729" y="261213"/>
                  </a:lnTo>
                  <a:lnTo>
                    <a:pt x="157380" y="198311"/>
                  </a:lnTo>
                  <a:lnTo>
                    <a:pt x="150576" y="139613"/>
                  </a:lnTo>
                  <a:lnTo>
                    <a:pt x="147066" y="111188"/>
                  </a:lnTo>
                  <a:lnTo>
                    <a:pt x="128868" y="54812"/>
                  </a:lnTo>
                  <a:lnTo>
                    <a:pt x="113662" y="4206"/>
                  </a:lnTo>
                  <a:lnTo>
                    <a:pt x="110056" y="0"/>
                  </a:lnTo>
                  <a:lnTo>
                    <a:pt x="106483" y="705"/>
                  </a:lnTo>
                  <a:lnTo>
                    <a:pt x="102931" y="4684"/>
                  </a:lnTo>
                  <a:lnTo>
                    <a:pt x="97932" y="32642"/>
                  </a:lnTo>
                  <a:lnTo>
                    <a:pt x="96242" y="85181"/>
                  </a:lnTo>
                  <a:lnTo>
                    <a:pt x="99028" y="147551"/>
                  </a:lnTo>
                  <a:lnTo>
                    <a:pt x="110497" y="199689"/>
                  </a:lnTo>
                  <a:lnTo>
                    <a:pt x="119162" y="262807"/>
                  </a:lnTo>
                  <a:lnTo>
                    <a:pt x="131372" y="312533"/>
                  </a:lnTo>
                  <a:lnTo>
                    <a:pt x="138241" y="320194"/>
                  </a:lnTo>
                  <a:lnTo>
                    <a:pt x="147499" y="324132"/>
                  </a:lnTo>
                  <a:lnTo>
                    <a:pt x="158351" y="325588"/>
                  </a:lnTo>
                  <a:lnTo>
                    <a:pt x="176648" y="320966"/>
                  </a:lnTo>
                  <a:lnTo>
                    <a:pt x="213047" y="304524"/>
                  </a:lnTo>
                  <a:lnTo>
                    <a:pt x="272801" y="294796"/>
                  </a:lnTo>
                  <a:lnTo>
                    <a:pt x="293805" y="287783"/>
                  </a:lnTo>
                  <a:lnTo>
                    <a:pt x="310939" y="276868"/>
                  </a:lnTo>
                  <a:lnTo>
                    <a:pt x="315274" y="269511"/>
                  </a:lnTo>
                  <a:lnTo>
                    <a:pt x="316971" y="251979"/>
                  </a:lnTo>
                  <a:lnTo>
                    <a:pt x="305760" y="222378"/>
                  </a:lnTo>
                  <a:lnTo>
                    <a:pt x="290906" y="208024"/>
                  </a:lnTo>
                  <a:lnTo>
                    <a:pt x="282032" y="202559"/>
                  </a:lnTo>
                  <a:lnTo>
                    <a:pt x="262812" y="199606"/>
                  </a:lnTo>
                  <a:lnTo>
                    <a:pt x="242572" y="203362"/>
                  </a:lnTo>
                  <a:lnTo>
                    <a:pt x="221878" y="212831"/>
                  </a:lnTo>
                  <a:lnTo>
                    <a:pt x="207222" y="227958"/>
                  </a:lnTo>
                  <a:lnTo>
                    <a:pt x="188280" y="266264"/>
                  </a:lnTo>
                  <a:lnTo>
                    <a:pt x="186830" y="286801"/>
                  </a:lnTo>
                  <a:lnTo>
                    <a:pt x="195431" y="334170"/>
                  </a:lnTo>
                  <a:lnTo>
                    <a:pt x="210607" y="363584"/>
                  </a:lnTo>
                  <a:lnTo>
                    <a:pt x="226389" y="376458"/>
                  </a:lnTo>
                  <a:lnTo>
                    <a:pt x="246271" y="384909"/>
                  </a:lnTo>
                  <a:lnTo>
                    <a:pt x="306397" y="39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76193" y="4635991"/>
              <a:ext cx="103207" cy="343989"/>
            </a:xfrm>
            <a:custGeom>
              <a:avLst/>
              <a:gdLst/>
              <a:ahLst/>
              <a:cxnLst/>
              <a:rect l="0" t="0" r="0" b="0"/>
              <a:pathLst>
                <a:path w="103207" h="343989">
                  <a:moveTo>
                    <a:pt x="82149" y="343988"/>
                  </a:moveTo>
                  <a:lnTo>
                    <a:pt x="64190" y="290113"/>
                  </a:lnTo>
                  <a:lnTo>
                    <a:pt x="43508" y="228066"/>
                  </a:lnTo>
                  <a:lnTo>
                    <a:pt x="25992" y="175518"/>
                  </a:lnTo>
                  <a:lnTo>
                    <a:pt x="8448" y="114554"/>
                  </a:lnTo>
                  <a:lnTo>
                    <a:pt x="0" y="65091"/>
                  </a:lnTo>
                  <a:lnTo>
                    <a:pt x="5084" y="41049"/>
                  </a:lnTo>
                  <a:lnTo>
                    <a:pt x="9715" y="29725"/>
                  </a:lnTo>
                  <a:lnTo>
                    <a:pt x="24220" y="14023"/>
                  </a:lnTo>
                  <a:lnTo>
                    <a:pt x="33001" y="8198"/>
                  </a:lnTo>
                  <a:lnTo>
                    <a:pt x="67716" y="0"/>
                  </a:lnTo>
                  <a:lnTo>
                    <a:pt x="84703" y="1201"/>
                  </a:lnTo>
                  <a:lnTo>
                    <a:pt x="103206" y="7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63585" y="483258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77989" y="11178"/>
                  </a:lnTo>
                  <a:lnTo>
                    <a:pt x="45205" y="1813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32041" y="485363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232041" y="4758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16269" y="4810870"/>
              <a:ext cx="252685" cy="179638"/>
            </a:xfrm>
            <a:custGeom>
              <a:avLst/>
              <a:gdLst/>
              <a:ahLst/>
              <a:cxnLst/>
              <a:rect l="0" t="0" r="0" b="0"/>
              <a:pathLst>
                <a:path w="252685" h="179638">
                  <a:moveTo>
                    <a:pt x="0" y="84881"/>
                  </a:moveTo>
                  <a:lnTo>
                    <a:pt x="8333" y="122359"/>
                  </a:lnTo>
                  <a:lnTo>
                    <a:pt x="15684" y="168193"/>
                  </a:lnTo>
                  <a:lnTo>
                    <a:pt x="17475" y="170838"/>
                  </a:lnTo>
                  <a:lnTo>
                    <a:pt x="18669" y="167922"/>
                  </a:lnTo>
                  <a:lnTo>
                    <a:pt x="18826" y="153374"/>
                  </a:lnTo>
                  <a:lnTo>
                    <a:pt x="11852" y="99663"/>
                  </a:lnTo>
                  <a:lnTo>
                    <a:pt x="11960" y="46900"/>
                  </a:lnTo>
                  <a:lnTo>
                    <a:pt x="16234" y="23547"/>
                  </a:lnTo>
                  <a:lnTo>
                    <a:pt x="22521" y="15915"/>
                  </a:lnTo>
                  <a:lnTo>
                    <a:pt x="41985" y="7436"/>
                  </a:lnTo>
                  <a:lnTo>
                    <a:pt x="51387" y="7515"/>
                  </a:lnTo>
                  <a:lnTo>
                    <a:pt x="68072" y="13841"/>
                  </a:lnTo>
                  <a:lnTo>
                    <a:pt x="80167" y="27571"/>
                  </a:lnTo>
                  <a:lnTo>
                    <a:pt x="97464" y="70571"/>
                  </a:lnTo>
                  <a:lnTo>
                    <a:pt x="104910" y="122955"/>
                  </a:lnTo>
                  <a:lnTo>
                    <a:pt x="110188" y="146256"/>
                  </a:lnTo>
                  <a:lnTo>
                    <a:pt x="113233" y="150364"/>
                  </a:lnTo>
                  <a:lnTo>
                    <a:pt x="116433" y="149594"/>
                  </a:lnTo>
                  <a:lnTo>
                    <a:pt x="119736" y="145570"/>
                  </a:lnTo>
                  <a:lnTo>
                    <a:pt x="178624" y="105054"/>
                  </a:lnTo>
                  <a:lnTo>
                    <a:pt x="237161" y="51164"/>
                  </a:lnTo>
                  <a:lnTo>
                    <a:pt x="239996" y="42516"/>
                  </a:lnTo>
                  <a:lnTo>
                    <a:pt x="239546" y="34410"/>
                  </a:lnTo>
                  <a:lnTo>
                    <a:pt x="232807" y="19166"/>
                  </a:lnTo>
                  <a:lnTo>
                    <a:pt x="222013" y="4592"/>
                  </a:lnTo>
                  <a:lnTo>
                    <a:pt x="214689" y="939"/>
                  </a:lnTo>
                  <a:lnTo>
                    <a:pt x="197193" y="0"/>
                  </a:lnTo>
                  <a:lnTo>
                    <a:pt x="167612" y="6049"/>
                  </a:lnTo>
                  <a:lnTo>
                    <a:pt x="159704" y="11269"/>
                  </a:lnTo>
                  <a:lnTo>
                    <a:pt x="147799" y="26428"/>
                  </a:lnTo>
                  <a:lnTo>
                    <a:pt x="134519" y="54694"/>
                  </a:lnTo>
                  <a:lnTo>
                    <a:pt x="133096" y="74974"/>
                  </a:lnTo>
                  <a:lnTo>
                    <a:pt x="141714" y="116589"/>
                  </a:lnTo>
                  <a:lnTo>
                    <a:pt x="156893" y="142499"/>
                  </a:lnTo>
                  <a:lnTo>
                    <a:pt x="172675" y="154552"/>
                  </a:lnTo>
                  <a:lnTo>
                    <a:pt x="220484" y="174428"/>
                  </a:lnTo>
                  <a:lnTo>
                    <a:pt x="252684" y="179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25603" y="4585244"/>
              <a:ext cx="122335" cy="451571"/>
            </a:xfrm>
            <a:custGeom>
              <a:avLst/>
              <a:gdLst/>
              <a:ahLst/>
              <a:cxnLst/>
              <a:rect l="0" t="0" r="0" b="0"/>
              <a:pathLst>
                <a:path w="122335" h="451571">
                  <a:moveTo>
                    <a:pt x="90749" y="342092"/>
                  </a:moveTo>
                  <a:lnTo>
                    <a:pt x="79571" y="325325"/>
                  </a:lnTo>
                  <a:lnTo>
                    <a:pt x="64724" y="313973"/>
                  </a:lnTo>
                  <a:lnTo>
                    <a:pt x="55851" y="309308"/>
                  </a:lnTo>
                  <a:lnTo>
                    <a:pt x="47597" y="308538"/>
                  </a:lnTo>
                  <a:lnTo>
                    <a:pt x="32186" y="313922"/>
                  </a:lnTo>
                  <a:lnTo>
                    <a:pt x="10356" y="335695"/>
                  </a:lnTo>
                  <a:lnTo>
                    <a:pt x="2376" y="357577"/>
                  </a:lnTo>
                  <a:lnTo>
                    <a:pt x="0" y="381729"/>
                  </a:lnTo>
                  <a:lnTo>
                    <a:pt x="11020" y="436523"/>
                  </a:lnTo>
                  <a:lnTo>
                    <a:pt x="17709" y="443650"/>
                  </a:lnTo>
                  <a:lnTo>
                    <a:pt x="37620" y="451570"/>
                  </a:lnTo>
                  <a:lnTo>
                    <a:pt x="47141" y="451342"/>
                  </a:lnTo>
                  <a:lnTo>
                    <a:pt x="63959" y="444850"/>
                  </a:lnTo>
                  <a:lnTo>
                    <a:pt x="79232" y="427927"/>
                  </a:lnTo>
                  <a:lnTo>
                    <a:pt x="102512" y="384524"/>
                  </a:lnTo>
                  <a:lnTo>
                    <a:pt x="117206" y="332580"/>
                  </a:lnTo>
                  <a:lnTo>
                    <a:pt x="121321" y="270327"/>
                  </a:lnTo>
                  <a:lnTo>
                    <a:pt x="122134" y="207034"/>
                  </a:lnTo>
                  <a:lnTo>
                    <a:pt x="122295" y="146612"/>
                  </a:lnTo>
                  <a:lnTo>
                    <a:pt x="122327" y="89616"/>
                  </a:lnTo>
                  <a:lnTo>
                    <a:pt x="116744" y="38887"/>
                  </a:lnTo>
                  <a:lnTo>
                    <a:pt x="107680" y="5809"/>
                  </a:lnTo>
                  <a:lnTo>
                    <a:pt x="102036" y="920"/>
                  </a:lnTo>
                  <a:lnTo>
                    <a:pt x="94764" y="0"/>
                  </a:lnTo>
                  <a:lnTo>
                    <a:pt x="86407" y="1727"/>
                  </a:lnTo>
                  <a:lnTo>
                    <a:pt x="80835" y="7558"/>
                  </a:lnTo>
                  <a:lnTo>
                    <a:pt x="74644" y="26514"/>
                  </a:lnTo>
                  <a:lnTo>
                    <a:pt x="70670" y="77981"/>
                  </a:lnTo>
                  <a:lnTo>
                    <a:pt x="69885" y="140140"/>
                  </a:lnTo>
                  <a:lnTo>
                    <a:pt x="75319" y="203415"/>
                  </a:lnTo>
                  <a:lnTo>
                    <a:pt x="80422" y="263833"/>
                  </a:lnTo>
                  <a:lnTo>
                    <a:pt x="88362" y="320828"/>
                  </a:lnTo>
                  <a:lnTo>
                    <a:pt x="98840" y="382793"/>
                  </a:lnTo>
                  <a:lnTo>
                    <a:pt x="112018" y="419802"/>
                  </a:lnTo>
                  <a:lnTo>
                    <a:pt x="122334" y="4368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95151" y="4285217"/>
              <a:ext cx="2219997" cy="925944"/>
            </a:xfrm>
            <a:custGeom>
              <a:avLst/>
              <a:gdLst/>
              <a:ahLst/>
              <a:cxnLst/>
              <a:rect l="0" t="0" r="0" b="0"/>
              <a:pathLst>
                <a:path w="2219997" h="925944">
                  <a:moveTo>
                    <a:pt x="947336" y="41995"/>
                  </a:moveTo>
                  <a:lnTo>
                    <a:pt x="909858" y="33662"/>
                  </a:lnTo>
                  <a:lnTo>
                    <a:pt x="858434" y="26311"/>
                  </a:lnTo>
                  <a:lnTo>
                    <a:pt x="802046" y="13594"/>
                  </a:lnTo>
                  <a:lnTo>
                    <a:pt x="752859" y="4464"/>
                  </a:lnTo>
                  <a:lnTo>
                    <a:pt x="701240" y="1239"/>
                  </a:lnTo>
                  <a:lnTo>
                    <a:pt x="648900" y="284"/>
                  </a:lnTo>
                  <a:lnTo>
                    <a:pt x="596348" y="0"/>
                  </a:lnTo>
                  <a:lnTo>
                    <a:pt x="546072" y="1086"/>
                  </a:lnTo>
                  <a:lnTo>
                    <a:pt x="490218" y="8221"/>
                  </a:lnTo>
                  <a:lnTo>
                    <a:pt x="434731" y="15566"/>
                  </a:lnTo>
                  <a:lnTo>
                    <a:pt x="374334" y="28283"/>
                  </a:lnTo>
                  <a:lnTo>
                    <a:pt x="316131" y="42059"/>
                  </a:lnTo>
                  <a:lnTo>
                    <a:pt x="259573" y="61635"/>
                  </a:lnTo>
                  <a:lnTo>
                    <a:pt x="204511" y="88032"/>
                  </a:lnTo>
                  <a:lnTo>
                    <a:pt x="147789" y="122768"/>
                  </a:lnTo>
                  <a:lnTo>
                    <a:pt x="97728" y="169269"/>
                  </a:lnTo>
                  <a:lnTo>
                    <a:pt x="47481" y="231590"/>
                  </a:lnTo>
                  <a:lnTo>
                    <a:pt x="12986" y="294686"/>
                  </a:lnTo>
                  <a:lnTo>
                    <a:pt x="5644" y="316909"/>
                  </a:lnTo>
                  <a:lnTo>
                    <a:pt x="931" y="369303"/>
                  </a:lnTo>
                  <a:lnTo>
                    <a:pt x="0" y="424713"/>
                  </a:lnTo>
                  <a:lnTo>
                    <a:pt x="986" y="487954"/>
                  </a:lnTo>
                  <a:lnTo>
                    <a:pt x="9360" y="530020"/>
                  </a:lnTo>
                  <a:lnTo>
                    <a:pt x="45928" y="589957"/>
                  </a:lnTo>
                  <a:lnTo>
                    <a:pt x="67779" y="620035"/>
                  </a:lnTo>
                  <a:lnTo>
                    <a:pt x="126537" y="666288"/>
                  </a:lnTo>
                  <a:lnTo>
                    <a:pt x="184400" y="707318"/>
                  </a:lnTo>
                  <a:lnTo>
                    <a:pt x="238839" y="739399"/>
                  </a:lnTo>
                  <a:lnTo>
                    <a:pt x="291533" y="765147"/>
                  </a:lnTo>
                  <a:lnTo>
                    <a:pt x="352851" y="781845"/>
                  </a:lnTo>
                  <a:lnTo>
                    <a:pt x="406464" y="792834"/>
                  </a:lnTo>
                  <a:lnTo>
                    <a:pt x="461341" y="807027"/>
                  </a:lnTo>
                  <a:lnTo>
                    <a:pt x="522267" y="821096"/>
                  </a:lnTo>
                  <a:lnTo>
                    <a:pt x="584431" y="835141"/>
                  </a:lnTo>
                  <a:lnTo>
                    <a:pt x="644479" y="849569"/>
                  </a:lnTo>
                  <a:lnTo>
                    <a:pt x="705289" y="860684"/>
                  </a:lnTo>
                  <a:lnTo>
                    <a:pt x="767896" y="873939"/>
                  </a:lnTo>
                  <a:lnTo>
                    <a:pt x="822029" y="884332"/>
                  </a:lnTo>
                  <a:lnTo>
                    <a:pt x="872773" y="891701"/>
                  </a:lnTo>
                  <a:lnTo>
                    <a:pt x="930312" y="897004"/>
                  </a:lnTo>
                  <a:lnTo>
                    <a:pt x="986355" y="902864"/>
                  </a:lnTo>
                  <a:lnTo>
                    <a:pt x="1045465" y="907720"/>
                  </a:lnTo>
                  <a:lnTo>
                    <a:pt x="1101973" y="913449"/>
                  </a:lnTo>
                  <a:lnTo>
                    <a:pt x="1161220" y="915146"/>
                  </a:lnTo>
                  <a:lnTo>
                    <a:pt x="1217769" y="918768"/>
                  </a:lnTo>
                  <a:lnTo>
                    <a:pt x="1262890" y="923002"/>
                  </a:lnTo>
                  <a:lnTo>
                    <a:pt x="1310240" y="924883"/>
                  </a:lnTo>
                  <a:lnTo>
                    <a:pt x="1366169" y="925943"/>
                  </a:lnTo>
                  <a:lnTo>
                    <a:pt x="1423262" y="919065"/>
                  </a:lnTo>
                  <a:lnTo>
                    <a:pt x="1480895" y="915640"/>
                  </a:lnTo>
                  <a:lnTo>
                    <a:pt x="1537301" y="907714"/>
                  </a:lnTo>
                  <a:lnTo>
                    <a:pt x="1587567" y="900213"/>
                  </a:lnTo>
                  <a:lnTo>
                    <a:pt x="1637333" y="890817"/>
                  </a:lnTo>
                  <a:lnTo>
                    <a:pt x="1699050" y="884398"/>
                  </a:lnTo>
                  <a:lnTo>
                    <a:pt x="1755608" y="876197"/>
                  </a:lnTo>
                  <a:lnTo>
                    <a:pt x="1816563" y="868641"/>
                  </a:lnTo>
                  <a:lnTo>
                    <a:pt x="1879472" y="852479"/>
                  </a:lnTo>
                  <a:lnTo>
                    <a:pt x="1933967" y="838610"/>
                  </a:lnTo>
                  <a:lnTo>
                    <a:pt x="1992375" y="821099"/>
                  </a:lnTo>
                  <a:lnTo>
                    <a:pt x="2051935" y="801476"/>
                  </a:lnTo>
                  <a:lnTo>
                    <a:pt x="2110450" y="773900"/>
                  </a:lnTo>
                  <a:lnTo>
                    <a:pt x="2167911" y="725677"/>
                  </a:lnTo>
                  <a:lnTo>
                    <a:pt x="2201036" y="676865"/>
                  </a:lnTo>
                  <a:lnTo>
                    <a:pt x="2214765" y="641886"/>
                  </a:lnTo>
                  <a:lnTo>
                    <a:pt x="2219996" y="588738"/>
                  </a:lnTo>
                  <a:lnTo>
                    <a:pt x="2215440" y="533179"/>
                  </a:lnTo>
                  <a:lnTo>
                    <a:pt x="2202106" y="472248"/>
                  </a:lnTo>
                  <a:lnTo>
                    <a:pt x="2164681" y="411384"/>
                  </a:lnTo>
                  <a:lnTo>
                    <a:pt x="2119469" y="364086"/>
                  </a:lnTo>
                  <a:lnTo>
                    <a:pt x="2060723" y="320760"/>
                  </a:lnTo>
                  <a:lnTo>
                    <a:pt x="2018700" y="287469"/>
                  </a:lnTo>
                  <a:lnTo>
                    <a:pt x="1957848" y="255051"/>
                  </a:lnTo>
                  <a:lnTo>
                    <a:pt x="1894881" y="223393"/>
                  </a:lnTo>
                  <a:lnTo>
                    <a:pt x="1833850" y="195344"/>
                  </a:lnTo>
                  <a:lnTo>
                    <a:pt x="1778813" y="171245"/>
                  </a:lnTo>
                  <a:lnTo>
                    <a:pt x="1722881" y="149284"/>
                  </a:lnTo>
                  <a:lnTo>
                    <a:pt x="1666772" y="130821"/>
                  </a:lnTo>
                  <a:lnTo>
                    <a:pt x="1610629" y="115910"/>
                  </a:lnTo>
                  <a:lnTo>
                    <a:pt x="1548889" y="101699"/>
                  </a:lnTo>
                  <a:lnTo>
                    <a:pt x="1487604" y="87627"/>
                  </a:lnTo>
                  <a:lnTo>
                    <a:pt x="1437568" y="78263"/>
                  </a:lnTo>
                  <a:lnTo>
                    <a:pt x="1385698" y="73798"/>
                  </a:lnTo>
                  <a:lnTo>
                    <a:pt x="1333284" y="66756"/>
                  </a:lnTo>
                  <a:lnTo>
                    <a:pt x="1280709" y="62979"/>
                  </a:lnTo>
                  <a:lnTo>
                    <a:pt x="1228087" y="56142"/>
                  </a:lnTo>
                  <a:lnTo>
                    <a:pt x="1175451" y="52426"/>
                  </a:lnTo>
                  <a:lnTo>
                    <a:pt x="1122810" y="45605"/>
                  </a:lnTo>
                  <a:lnTo>
                    <a:pt x="1068998" y="41895"/>
                  </a:lnTo>
                  <a:lnTo>
                    <a:pt x="1010290" y="35077"/>
                  </a:lnTo>
                  <a:lnTo>
                    <a:pt x="955330" y="32536"/>
                  </a:lnTo>
                  <a:lnTo>
                    <a:pt x="900831" y="31784"/>
                  </a:lnTo>
                  <a:lnTo>
                    <a:pt x="841920" y="31561"/>
                  </a:lnTo>
                  <a:lnTo>
                    <a:pt x="785730" y="31495"/>
                  </a:lnTo>
                  <a:lnTo>
                    <a:pt x="727487" y="31475"/>
                  </a:lnTo>
                  <a:lnTo>
                    <a:pt x="667819" y="31469"/>
                  </a:lnTo>
                  <a:lnTo>
                    <a:pt x="631481" y="314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376130" y="5201077"/>
            <a:ext cx="3537879" cy="715939"/>
            <a:chOff x="376130" y="5201077"/>
            <a:chExt cx="3537879" cy="715939"/>
          </a:xfrm>
        </p:grpSpPr>
        <p:sp>
          <p:nvSpPr>
            <p:cNvPr id="89" name="Freeform 88"/>
            <p:cNvSpPr/>
            <p:nvPr/>
          </p:nvSpPr>
          <p:spPr>
            <a:xfrm>
              <a:off x="376130" y="5201077"/>
              <a:ext cx="192409" cy="579069"/>
            </a:xfrm>
            <a:custGeom>
              <a:avLst/>
              <a:gdLst/>
              <a:ahLst/>
              <a:cxnLst/>
              <a:rect l="0" t="0" r="0" b="0"/>
              <a:pathLst>
                <a:path w="192409" h="579069">
                  <a:moveTo>
                    <a:pt x="192408" y="0"/>
                  </a:moveTo>
                  <a:lnTo>
                    <a:pt x="136749" y="42663"/>
                  </a:lnTo>
                  <a:lnTo>
                    <a:pt x="119708" y="57566"/>
                  </a:lnTo>
                  <a:lnTo>
                    <a:pt x="82931" y="115076"/>
                  </a:lnTo>
                  <a:lnTo>
                    <a:pt x="41440" y="177876"/>
                  </a:lnTo>
                  <a:lnTo>
                    <a:pt x="16532" y="232101"/>
                  </a:lnTo>
                  <a:lnTo>
                    <a:pt x="0" y="287873"/>
                  </a:lnTo>
                  <a:lnTo>
                    <a:pt x="218" y="335511"/>
                  </a:lnTo>
                  <a:lnTo>
                    <a:pt x="2102" y="386670"/>
                  </a:lnTo>
                  <a:lnTo>
                    <a:pt x="19550" y="447953"/>
                  </a:lnTo>
                  <a:lnTo>
                    <a:pt x="45526" y="498880"/>
                  </a:lnTo>
                  <a:lnTo>
                    <a:pt x="69339" y="524503"/>
                  </a:lnTo>
                  <a:lnTo>
                    <a:pt x="98622" y="543793"/>
                  </a:lnTo>
                  <a:lnTo>
                    <a:pt x="157788" y="568215"/>
                  </a:lnTo>
                  <a:lnTo>
                    <a:pt x="181880" y="579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6829" y="5342887"/>
              <a:ext cx="191752" cy="356313"/>
            </a:xfrm>
            <a:custGeom>
              <a:avLst/>
              <a:gdLst/>
              <a:ahLst/>
              <a:cxnLst/>
              <a:rect l="0" t="0" r="0" b="0"/>
              <a:pathLst>
                <a:path w="191752" h="356313">
                  <a:moveTo>
                    <a:pt x="191751" y="5590"/>
                  </a:moveTo>
                  <a:lnTo>
                    <a:pt x="174983" y="0"/>
                  </a:lnTo>
                  <a:lnTo>
                    <a:pt x="142199" y="2114"/>
                  </a:lnTo>
                  <a:lnTo>
                    <a:pt x="98775" y="14478"/>
                  </a:lnTo>
                  <a:lnTo>
                    <a:pt x="73995" y="32920"/>
                  </a:lnTo>
                  <a:lnTo>
                    <a:pt x="23387" y="95499"/>
                  </a:lnTo>
                  <a:lnTo>
                    <a:pt x="826" y="147092"/>
                  </a:lnTo>
                  <a:lnTo>
                    <a:pt x="0" y="188416"/>
                  </a:lnTo>
                  <a:lnTo>
                    <a:pt x="13396" y="246864"/>
                  </a:lnTo>
                  <a:lnTo>
                    <a:pt x="22405" y="268410"/>
                  </a:lnTo>
                  <a:lnTo>
                    <a:pt x="47208" y="299101"/>
                  </a:lnTo>
                  <a:lnTo>
                    <a:pt x="107774" y="344420"/>
                  </a:lnTo>
                  <a:lnTo>
                    <a:pt x="128691" y="354273"/>
                  </a:lnTo>
                  <a:lnTo>
                    <a:pt x="149686" y="356312"/>
                  </a:lnTo>
                  <a:lnTo>
                    <a:pt x="191751" y="3530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77996" y="5535305"/>
              <a:ext cx="206440" cy="171141"/>
            </a:xfrm>
            <a:custGeom>
              <a:avLst/>
              <a:gdLst/>
              <a:ahLst/>
              <a:cxnLst/>
              <a:rect l="0" t="0" r="0" b="0"/>
              <a:pathLst>
                <a:path w="206440" h="171141">
                  <a:moveTo>
                    <a:pt x="122211" y="65855"/>
                  </a:moveTo>
                  <a:lnTo>
                    <a:pt x="127800" y="49088"/>
                  </a:lnTo>
                  <a:lnTo>
                    <a:pt x="124305" y="31497"/>
                  </a:lnTo>
                  <a:lnTo>
                    <a:pt x="120097" y="21893"/>
                  </a:lnTo>
                  <a:lnTo>
                    <a:pt x="106064" y="8102"/>
                  </a:lnTo>
                  <a:lnTo>
                    <a:pt x="97408" y="2787"/>
                  </a:lnTo>
                  <a:lnTo>
                    <a:pt x="75312" y="0"/>
                  </a:lnTo>
                  <a:lnTo>
                    <a:pt x="62869" y="895"/>
                  </a:lnTo>
                  <a:lnTo>
                    <a:pt x="42804" y="11248"/>
                  </a:lnTo>
                  <a:lnTo>
                    <a:pt x="10859" y="40901"/>
                  </a:lnTo>
                  <a:lnTo>
                    <a:pt x="2531" y="61394"/>
                  </a:lnTo>
                  <a:lnTo>
                    <a:pt x="0" y="84929"/>
                  </a:lnTo>
                  <a:lnTo>
                    <a:pt x="2774" y="107088"/>
                  </a:lnTo>
                  <a:lnTo>
                    <a:pt x="14146" y="128635"/>
                  </a:lnTo>
                  <a:lnTo>
                    <a:pt x="22091" y="139294"/>
                  </a:lnTo>
                  <a:lnTo>
                    <a:pt x="43398" y="151137"/>
                  </a:lnTo>
                  <a:lnTo>
                    <a:pt x="55631" y="154296"/>
                  </a:lnTo>
                  <a:lnTo>
                    <a:pt x="66126" y="154062"/>
                  </a:lnTo>
                  <a:lnTo>
                    <a:pt x="84026" y="147562"/>
                  </a:lnTo>
                  <a:lnTo>
                    <a:pt x="107257" y="130749"/>
                  </a:lnTo>
                  <a:lnTo>
                    <a:pt x="123369" y="105360"/>
                  </a:lnTo>
                  <a:lnTo>
                    <a:pt x="125455" y="85753"/>
                  </a:lnTo>
                  <a:lnTo>
                    <a:pt x="124374" y="75611"/>
                  </a:lnTo>
                  <a:lnTo>
                    <a:pt x="123653" y="73529"/>
                  </a:lnTo>
                  <a:lnTo>
                    <a:pt x="122852" y="83694"/>
                  </a:lnTo>
                  <a:lnTo>
                    <a:pt x="133579" y="110135"/>
                  </a:lnTo>
                  <a:lnTo>
                    <a:pt x="151575" y="140197"/>
                  </a:lnTo>
                  <a:lnTo>
                    <a:pt x="168017" y="154658"/>
                  </a:lnTo>
                  <a:lnTo>
                    <a:pt x="190765" y="166257"/>
                  </a:lnTo>
                  <a:lnTo>
                    <a:pt x="206439" y="17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094963" y="5590841"/>
              <a:ext cx="147400" cy="126134"/>
            </a:xfrm>
            <a:custGeom>
              <a:avLst/>
              <a:gdLst/>
              <a:ahLst/>
              <a:cxnLst/>
              <a:rect l="0" t="0" r="0" b="0"/>
              <a:pathLst>
                <a:path w="147400" h="126134">
                  <a:moveTo>
                    <a:pt x="0" y="10319"/>
                  </a:moveTo>
                  <a:lnTo>
                    <a:pt x="5589" y="68936"/>
                  </a:lnTo>
                  <a:lnTo>
                    <a:pt x="14655" y="103726"/>
                  </a:lnTo>
                  <a:lnTo>
                    <a:pt x="16789" y="106516"/>
                  </a:lnTo>
                  <a:lnTo>
                    <a:pt x="18212" y="103696"/>
                  </a:lnTo>
                  <a:lnTo>
                    <a:pt x="18623" y="89255"/>
                  </a:lnTo>
                  <a:lnTo>
                    <a:pt x="14617" y="60224"/>
                  </a:lnTo>
                  <a:lnTo>
                    <a:pt x="17415" y="35619"/>
                  </a:lnTo>
                  <a:lnTo>
                    <a:pt x="25678" y="15324"/>
                  </a:lnTo>
                  <a:lnTo>
                    <a:pt x="31157" y="6637"/>
                  </a:lnTo>
                  <a:lnTo>
                    <a:pt x="39488" y="2015"/>
                  </a:lnTo>
                  <a:lnTo>
                    <a:pt x="61224" y="0"/>
                  </a:lnTo>
                  <a:lnTo>
                    <a:pt x="80243" y="6123"/>
                  </a:lnTo>
                  <a:lnTo>
                    <a:pt x="111517" y="29118"/>
                  </a:lnTo>
                  <a:lnTo>
                    <a:pt x="127539" y="54884"/>
                  </a:lnTo>
                  <a:lnTo>
                    <a:pt x="143975" y="102279"/>
                  </a:lnTo>
                  <a:lnTo>
                    <a:pt x="147399" y="1261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242362" y="545376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444838" y="5453761"/>
              <a:ext cx="18624" cy="252685"/>
            </a:xfrm>
            <a:custGeom>
              <a:avLst/>
              <a:gdLst/>
              <a:ahLst/>
              <a:cxnLst/>
              <a:rect l="0" t="0" r="0" b="0"/>
              <a:pathLst>
                <a:path w="18624" h="252685">
                  <a:moveTo>
                    <a:pt x="18623" y="0"/>
                  </a:moveTo>
                  <a:lnTo>
                    <a:pt x="3968" y="58617"/>
                  </a:lnTo>
                  <a:lnTo>
                    <a:pt x="0" y="120027"/>
                  </a:lnTo>
                  <a:lnTo>
                    <a:pt x="9268" y="178431"/>
                  </a:lnTo>
                  <a:lnTo>
                    <a:pt x="15851" y="217815"/>
                  </a:lnTo>
                  <a:lnTo>
                    <a:pt x="1862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316062" y="553798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2" y="3120"/>
                  </a:lnTo>
                  <a:lnTo>
                    <a:pt x="92736" y="8334"/>
                  </a:lnTo>
                  <a:lnTo>
                    <a:pt x="29756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64601" y="5399105"/>
              <a:ext cx="183172" cy="341747"/>
            </a:xfrm>
            <a:custGeom>
              <a:avLst/>
              <a:gdLst/>
              <a:ahLst/>
              <a:cxnLst/>
              <a:rect l="0" t="0" r="0" b="0"/>
              <a:pathLst>
                <a:path w="183172" h="341747">
                  <a:moveTo>
                    <a:pt x="151585" y="254698"/>
                  </a:moveTo>
                  <a:lnTo>
                    <a:pt x="133604" y="230651"/>
                  </a:lnTo>
                  <a:lnTo>
                    <a:pt x="106093" y="210398"/>
                  </a:lnTo>
                  <a:lnTo>
                    <a:pt x="81844" y="200694"/>
                  </a:lnTo>
                  <a:lnTo>
                    <a:pt x="58588" y="198721"/>
                  </a:lnTo>
                  <a:lnTo>
                    <a:pt x="36553" y="202913"/>
                  </a:lnTo>
                  <a:lnTo>
                    <a:pt x="15062" y="212575"/>
                  </a:lnTo>
                  <a:lnTo>
                    <a:pt x="7927" y="221937"/>
                  </a:lnTo>
                  <a:lnTo>
                    <a:pt x="0" y="247936"/>
                  </a:lnTo>
                  <a:lnTo>
                    <a:pt x="1126" y="289869"/>
                  </a:lnTo>
                  <a:lnTo>
                    <a:pt x="9065" y="311664"/>
                  </a:lnTo>
                  <a:lnTo>
                    <a:pt x="14458" y="320751"/>
                  </a:lnTo>
                  <a:lnTo>
                    <a:pt x="29808" y="333968"/>
                  </a:lnTo>
                  <a:lnTo>
                    <a:pt x="38815" y="339130"/>
                  </a:lnTo>
                  <a:lnTo>
                    <a:pt x="58181" y="341746"/>
                  </a:lnTo>
                  <a:lnTo>
                    <a:pt x="68259" y="340806"/>
                  </a:lnTo>
                  <a:lnTo>
                    <a:pt x="88815" y="330403"/>
                  </a:lnTo>
                  <a:lnTo>
                    <a:pt x="125018" y="300718"/>
                  </a:lnTo>
                  <a:lnTo>
                    <a:pt x="147483" y="268204"/>
                  </a:lnTo>
                  <a:lnTo>
                    <a:pt x="163368" y="228934"/>
                  </a:lnTo>
                  <a:lnTo>
                    <a:pt x="169894" y="182073"/>
                  </a:lnTo>
                  <a:lnTo>
                    <a:pt x="177417" y="131144"/>
                  </a:lnTo>
                  <a:lnTo>
                    <a:pt x="182034" y="69938"/>
                  </a:lnTo>
                  <a:lnTo>
                    <a:pt x="179826" y="15908"/>
                  </a:lnTo>
                  <a:lnTo>
                    <a:pt x="177432" y="4257"/>
                  </a:lnTo>
                  <a:lnTo>
                    <a:pt x="173496" y="0"/>
                  </a:lnTo>
                  <a:lnTo>
                    <a:pt x="168532" y="671"/>
                  </a:lnTo>
                  <a:lnTo>
                    <a:pt x="162883" y="4628"/>
                  </a:lnTo>
                  <a:lnTo>
                    <a:pt x="153487" y="18384"/>
                  </a:lnTo>
                  <a:lnTo>
                    <a:pt x="149343" y="26965"/>
                  </a:lnTo>
                  <a:lnTo>
                    <a:pt x="149929" y="81595"/>
                  </a:lnTo>
                  <a:lnTo>
                    <a:pt x="154377" y="135540"/>
                  </a:lnTo>
                  <a:lnTo>
                    <a:pt x="162265" y="198322"/>
                  </a:lnTo>
                  <a:lnTo>
                    <a:pt x="176634" y="259796"/>
                  </a:lnTo>
                  <a:lnTo>
                    <a:pt x="183171" y="3073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021471" y="559063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2195" y="37478"/>
                  </a:lnTo>
                  <a:lnTo>
                    <a:pt x="3770" y="72326"/>
                  </a:lnTo>
                  <a:lnTo>
                    <a:pt x="6355" y="9297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021471" y="5485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105699" y="5601160"/>
              <a:ext cx="115814" cy="134348"/>
            </a:xfrm>
            <a:custGeom>
              <a:avLst/>
              <a:gdLst/>
              <a:ahLst/>
              <a:cxnLst/>
              <a:rect l="0" t="0" r="0" b="0"/>
              <a:pathLst>
                <a:path w="115814" h="134348">
                  <a:moveTo>
                    <a:pt x="0" y="0"/>
                  </a:moveTo>
                  <a:lnTo>
                    <a:pt x="17958" y="53875"/>
                  </a:lnTo>
                  <a:lnTo>
                    <a:pt x="40738" y="105448"/>
                  </a:lnTo>
                  <a:lnTo>
                    <a:pt x="60294" y="131330"/>
                  </a:lnTo>
                  <a:lnTo>
                    <a:pt x="67102" y="134347"/>
                  </a:lnTo>
                  <a:lnTo>
                    <a:pt x="73980" y="134018"/>
                  </a:lnTo>
                  <a:lnTo>
                    <a:pt x="80906" y="131459"/>
                  </a:lnTo>
                  <a:lnTo>
                    <a:pt x="85523" y="125074"/>
                  </a:lnTo>
                  <a:lnTo>
                    <a:pt x="102351" y="63214"/>
                  </a:lnTo>
                  <a:lnTo>
                    <a:pt x="115813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295212" y="561168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3" y="11418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295212" y="553798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72138" y="5371228"/>
              <a:ext cx="286636" cy="364975"/>
            </a:xfrm>
            <a:custGeom>
              <a:avLst/>
              <a:gdLst/>
              <a:ahLst/>
              <a:cxnLst/>
              <a:rect l="0" t="0" r="0" b="0"/>
              <a:pathLst>
                <a:path w="286636" h="364975">
                  <a:moveTo>
                    <a:pt x="91530" y="293103"/>
                  </a:moveTo>
                  <a:lnTo>
                    <a:pt x="91530" y="270747"/>
                  </a:lnTo>
                  <a:lnTo>
                    <a:pt x="80352" y="240076"/>
                  </a:lnTo>
                  <a:lnTo>
                    <a:pt x="65505" y="225472"/>
                  </a:lnTo>
                  <a:lnTo>
                    <a:pt x="56632" y="219940"/>
                  </a:lnTo>
                  <a:lnTo>
                    <a:pt x="47208" y="218591"/>
                  </a:lnTo>
                  <a:lnTo>
                    <a:pt x="27378" y="223332"/>
                  </a:lnTo>
                  <a:lnTo>
                    <a:pt x="13105" y="236358"/>
                  </a:lnTo>
                  <a:lnTo>
                    <a:pt x="7661" y="244745"/>
                  </a:lnTo>
                  <a:lnTo>
                    <a:pt x="0" y="278905"/>
                  </a:lnTo>
                  <a:lnTo>
                    <a:pt x="3318" y="318662"/>
                  </a:lnTo>
                  <a:lnTo>
                    <a:pt x="17300" y="354489"/>
                  </a:lnTo>
                  <a:lnTo>
                    <a:pt x="24496" y="360933"/>
                  </a:lnTo>
                  <a:lnTo>
                    <a:pt x="32802" y="364060"/>
                  </a:lnTo>
                  <a:lnTo>
                    <a:pt x="41850" y="364974"/>
                  </a:lnTo>
                  <a:lnTo>
                    <a:pt x="49051" y="362074"/>
                  </a:lnTo>
                  <a:lnTo>
                    <a:pt x="60172" y="349493"/>
                  </a:lnTo>
                  <a:lnTo>
                    <a:pt x="84223" y="292508"/>
                  </a:lnTo>
                  <a:lnTo>
                    <a:pt x="90087" y="241296"/>
                  </a:lnTo>
                  <a:lnTo>
                    <a:pt x="92272" y="193005"/>
                  </a:lnTo>
                  <a:lnTo>
                    <a:pt x="98639" y="141652"/>
                  </a:lnTo>
                  <a:lnTo>
                    <a:pt x="99875" y="89392"/>
                  </a:lnTo>
                  <a:lnTo>
                    <a:pt x="93353" y="38032"/>
                  </a:lnTo>
                  <a:lnTo>
                    <a:pt x="87271" y="7383"/>
                  </a:lnTo>
                  <a:lnTo>
                    <a:pt x="82841" y="847"/>
                  </a:lnTo>
                  <a:lnTo>
                    <a:pt x="77549" y="0"/>
                  </a:lnTo>
                  <a:lnTo>
                    <a:pt x="71681" y="2945"/>
                  </a:lnTo>
                  <a:lnTo>
                    <a:pt x="67769" y="9587"/>
                  </a:lnTo>
                  <a:lnTo>
                    <a:pt x="63422" y="29446"/>
                  </a:lnTo>
                  <a:lnTo>
                    <a:pt x="68736" y="88714"/>
                  </a:lnTo>
                  <a:lnTo>
                    <a:pt x="73078" y="137007"/>
                  </a:lnTo>
                  <a:lnTo>
                    <a:pt x="78654" y="188361"/>
                  </a:lnTo>
                  <a:lnTo>
                    <a:pt x="83425" y="237502"/>
                  </a:lnTo>
                  <a:lnTo>
                    <a:pt x="95518" y="290439"/>
                  </a:lnTo>
                  <a:lnTo>
                    <a:pt x="100038" y="296007"/>
                  </a:lnTo>
                  <a:lnTo>
                    <a:pt x="105391" y="297379"/>
                  </a:lnTo>
                  <a:lnTo>
                    <a:pt x="159037" y="285145"/>
                  </a:lnTo>
                  <a:lnTo>
                    <a:pt x="211709" y="283083"/>
                  </a:lnTo>
                  <a:lnTo>
                    <a:pt x="247631" y="277136"/>
                  </a:lnTo>
                  <a:lnTo>
                    <a:pt x="274913" y="262376"/>
                  </a:lnTo>
                  <a:lnTo>
                    <a:pt x="280466" y="253901"/>
                  </a:lnTo>
                  <a:lnTo>
                    <a:pt x="286635" y="232006"/>
                  </a:lnTo>
                  <a:lnTo>
                    <a:pt x="284520" y="198961"/>
                  </a:lnTo>
                  <a:lnTo>
                    <a:pt x="279851" y="190568"/>
                  </a:lnTo>
                  <a:lnTo>
                    <a:pt x="265306" y="178122"/>
                  </a:lnTo>
                  <a:lnTo>
                    <a:pt x="237386" y="164538"/>
                  </a:lnTo>
                  <a:lnTo>
                    <a:pt x="217186" y="163044"/>
                  </a:lnTo>
                  <a:lnTo>
                    <a:pt x="175622" y="171616"/>
                  </a:lnTo>
                  <a:lnTo>
                    <a:pt x="167479" y="177017"/>
                  </a:lnTo>
                  <a:lnTo>
                    <a:pt x="155311" y="192376"/>
                  </a:lnTo>
                  <a:lnTo>
                    <a:pt x="141883" y="220754"/>
                  </a:lnTo>
                  <a:lnTo>
                    <a:pt x="136085" y="262568"/>
                  </a:lnTo>
                  <a:lnTo>
                    <a:pt x="139956" y="300823"/>
                  </a:lnTo>
                  <a:lnTo>
                    <a:pt x="148538" y="320321"/>
                  </a:lnTo>
                  <a:lnTo>
                    <a:pt x="154102" y="328796"/>
                  </a:lnTo>
                  <a:lnTo>
                    <a:pt x="172762" y="341332"/>
                  </a:lnTo>
                  <a:lnTo>
                    <a:pt x="195483" y="348463"/>
                  </a:lnTo>
                  <a:lnTo>
                    <a:pt x="235546" y="346629"/>
                  </a:lnTo>
                  <a:lnTo>
                    <a:pt x="259986" y="3457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920856" y="5432704"/>
              <a:ext cx="142291" cy="328152"/>
            </a:xfrm>
            <a:custGeom>
              <a:avLst/>
              <a:gdLst/>
              <a:ahLst/>
              <a:cxnLst/>
              <a:rect l="0" t="0" r="0" b="0"/>
              <a:pathLst>
                <a:path w="142291" h="328152">
                  <a:moveTo>
                    <a:pt x="6066" y="0"/>
                  </a:moveTo>
                  <a:lnTo>
                    <a:pt x="0" y="33622"/>
                  </a:lnTo>
                  <a:lnTo>
                    <a:pt x="4521" y="88444"/>
                  </a:lnTo>
                  <a:lnTo>
                    <a:pt x="11350" y="144073"/>
                  </a:lnTo>
                  <a:lnTo>
                    <a:pt x="16728" y="205667"/>
                  </a:lnTo>
                  <a:lnTo>
                    <a:pt x="24693" y="255651"/>
                  </a:lnTo>
                  <a:lnTo>
                    <a:pt x="32122" y="299447"/>
                  </a:lnTo>
                  <a:lnTo>
                    <a:pt x="30125" y="323770"/>
                  </a:lnTo>
                  <a:lnTo>
                    <a:pt x="27954" y="328151"/>
                  </a:lnTo>
                  <a:lnTo>
                    <a:pt x="25338" y="327562"/>
                  </a:lnTo>
                  <a:lnTo>
                    <a:pt x="22423" y="323660"/>
                  </a:lnTo>
                  <a:lnTo>
                    <a:pt x="18321" y="290222"/>
                  </a:lnTo>
                  <a:lnTo>
                    <a:pt x="22695" y="248859"/>
                  </a:lnTo>
                  <a:lnTo>
                    <a:pt x="36990" y="212556"/>
                  </a:lnTo>
                  <a:lnTo>
                    <a:pt x="46569" y="204875"/>
                  </a:lnTo>
                  <a:lnTo>
                    <a:pt x="72810" y="196341"/>
                  </a:lnTo>
                  <a:lnTo>
                    <a:pt x="114879" y="197126"/>
                  </a:lnTo>
                  <a:lnTo>
                    <a:pt x="125402" y="201607"/>
                  </a:lnTo>
                  <a:lnTo>
                    <a:pt x="140212" y="215945"/>
                  </a:lnTo>
                  <a:lnTo>
                    <a:pt x="142290" y="223512"/>
                  </a:lnTo>
                  <a:lnTo>
                    <a:pt x="141336" y="230897"/>
                  </a:lnTo>
                  <a:lnTo>
                    <a:pt x="134036" y="245341"/>
                  </a:lnTo>
                  <a:lnTo>
                    <a:pt x="122993" y="259559"/>
                  </a:lnTo>
                  <a:lnTo>
                    <a:pt x="98033" y="275128"/>
                  </a:lnTo>
                  <a:lnTo>
                    <a:pt x="4818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095378" y="5611689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0" y="0"/>
                  </a:moveTo>
                  <a:lnTo>
                    <a:pt x="31585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063792" y="5590632"/>
              <a:ext cx="178986" cy="284270"/>
            </a:xfrm>
            <a:custGeom>
              <a:avLst/>
              <a:gdLst/>
              <a:ahLst/>
              <a:cxnLst/>
              <a:rect l="0" t="0" r="0" b="0"/>
              <a:pathLst>
                <a:path w="178986" h="284270">
                  <a:moveTo>
                    <a:pt x="178985" y="0"/>
                  </a:moveTo>
                  <a:lnTo>
                    <a:pt x="136323" y="58779"/>
                  </a:lnTo>
                  <a:lnTo>
                    <a:pt x="101704" y="116405"/>
                  </a:lnTo>
                  <a:lnTo>
                    <a:pt x="73686" y="169266"/>
                  </a:lnTo>
                  <a:lnTo>
                    <a:pt x="38603" y="22311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99447" y="5453761"/>
              <a:ext cx="261935" cy="238375"/>
            </a:xfrm>
            <a:custGeom>
              <a:avLst/>
              <a:gdLst/>
              <a:ahLst/>
              <a:cxnLst/>
              <a:rect l="0" t="0" r="0" b="0"/>
              <a:pathLst>
                <a:path w="261935" h="238375">
                  <a:moveTo>
                    <a:pt x="174998" y="0"/>
                  </a:moveTo>
                  <a:lnTo>
                    <a:pt x="116381" y="5589"/>
                  </a:lnTo>
                  <a:lnTo>
                    <a:pt x="71783" y="19128"/>
                  </a:lnTo>
                  <a:lnTo>
                    <a:pt x="46800" y="37773"/>
                  </a:lnTo>
                  <a:lnTo>
                    <a:pt x="10270" y="85043"/>
                  </a:lnTo>
                  <a:lnTo>
                    <a:pt x="2350" y="108767"/>
                  </a:lnTo>
                  <a:lnTo>
                    <a:pt x="0" y="133739"/>
                  </a:lnTo>
                  <a:lnTo>
                    <a:pt x="2855" y="156536"/>
                  </a:lnTo>
                  <a:lnTo>
                    <a:pt x="16628" y="189101"/>
                  </a:lnTo>
                  <a:lnTo>
                    <a:pt x="32082" y="204148"/>
                  </a:lnTo>
                  <a:lnTo>
                    <a:pt x="82002" y="233338"/>
                  </a:lnTo>
                  <a:lnTo>
                    <a:pt x="119237" y="238374"/>
                  </a:lnTo>
                  <a:lnTo>
                    <a:pt x="174587" y="227158"/>
                  </a:lnTo>
                  <a:lnTo>
                    <a:pt x="215861" y="212720"/>
                  </a:lnTo>
                  <a:lnTo>
                    <a:pt x="232544" y="201387"/>
                  </a:lnTo>
                  <a:lnTo>
                    <a:pt x="244638" y="185432"/>
                  </a:lnTo>
                  <a:lnTo>
                    <a:pt x="261934" y="146593"/>
                  </a:lnTo>
                  <a:lnTo>
                    <a:pt x="261848" y="104397"/>
                  </a:lnTo>
                  <a:lnTo>
                    <a:pt x="250169" y="54547"/>
                  </a:lnTo>
                  <a:lnTo>
                    <a:pt x="239213" y="32432"/>
                  </a:lnTo>
                  <a:lnTo>
                    <a:pt x="223425" y="17144"/>
                  </a:lnTo>
                  <a:lnTo>
                    <a:pt x="1960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737616" y="5337948"/>
              <a:ext cx="176393" cy="579068"/>
            </a:xfrm>
            <a:custGeom>
              <a:avLst/>
              <a:gdLst/>
              <a:ahLst/>
              <a:cxnLst/>
              <a:rect l="0" t="0" r="0" b="0"/>
              <a:pathLst>
                <a:path w="176393" h="579068">
                  <a:moveTo>
                    <a:pt x="0" y="0"/>
                  </a:moveTo>
                  <a:lnTo>
                    <a:pt x="60873" y="50995"/>
                  </a:lnTo>
                  <a:lnTo>
                    <a:pt x="105084" y="106065"/>
                  </a:lnTo>
                  <a:lnTo>
                    <a:pt x="144262" y="160191"/>
                  </a:lnTo>
                  <a:lnTo>
                    <a:pt x="168181" y="221297"/>
                  </a:lnTo>
                  <a:lnTo>
                    <a:pt x="174183" y="245753"/>
                  </a:lnTo>
                  <a:lnTo>
                    <a:pt x="176392" y="298983"/>
                  </a:lnTo>
                  <a:lnTo>
                    <a:pt x="170158" y="355700"/>
                  </a:lnTo>
                  <a:lnTo>
                    <a:pt x="159732" y="396291"/>
                  </a:lnTo>
                  <a:lnTo>
                    <a:pt x="135840" y="438328"/>
                  </a:lnTo>
                  <a:lnTo>
                    <a:pt x="87677" y="500168"/>
                  </a:lnTo>
                  <a:lnTo>
                    <a:pt x="34440" y="558478"/>
                  </a:lnTo>
                  <a:lnTo>
                    <a:pt x="10529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906487" y="2902530"/>
            <a:ext cx="789638" cy="350776"/>
            <a:chOff x="5906487" y="2902530"/>
            <a:chExt cx="789638" cy="350776"/>
          </a:xfrm>
        </p:grpSpPr>
        <p:sp>
          <p:nvSpPr>
            <p:cNvPr id="109" name="Freeform 108"/>
            <p:cNvSpPr/>
            <p:nvPr/>
          </p:nvSpPr>
          <p:spPr>
            <a:xfrm>
              <a:off x="6012347" y="2926922"/>
              <a:ext cx="210552" cy="249825"/>
            </a:xfrm>
            <a:custGeom>
              <a:avLst/>
              <a:gdLst/>
              <a:ahLst/>
              <a:cxnLst/>
              <a:rect l="0" t="0" r="0" b="0"/>
              <a:pathLst>
                <a:path w="210552" h="249825">
                  <a:moveTo>
                    <a:pt x="62596" y="0"/>
                  </a:moveTo>
                  <a:lnTo>
                    <a:pt x="7509" y="49498"/>
                  </a:lnTo>
                  <a:lnTo>
                    <a:pt x="2475" y="50546"/>
                  </a:lnTo>
                  <a:lnTo>
                    <a:pt x="288" y="47735"/>
                  </a:lnTo>
                  <a:lnTo>
                    <a:pt x="0" y="42352"/>
                  </a:lnTo>
                  <a:lnTo>
                    <a:pt x="3318" y="36424"/>
                  </a:lnTo>
                  <a:lnTo>
                    <a:pt x="16363" y="23597"/>
                  </a:lnTo>
                  <a:lnTo>
                    <a:pt x="43438" y="8812"/>
                  </a:lnTo>
                  <a:lnTo>
                    <a:pt x="79276" y="2611"/>
                  </a:lnTo>
                  <a:lnTo>
                    <a:pt x="102765" y="7399"/>
                  </a:lnTo>
                  <a:lnTo>
                    <a:pt x="113942" y="11952"/>
                  </a:lnTo>
                  <a:lnTo>
                    <a:pt x="121393" y="19666"/>
                  </a:lnTo>
                  <a:lnTo>
                    <a:pt x="129672" y="40716"/>
                  </a:lnTo>
                  <a:lnTo>
                    <a:pt x="130232" y="62549"/>
                  </a:lnTo>
                  <a:lnTo>
                    <a:pt x="128744" y="73285"/>
                  </a:lnTo>
                  <a:lnTo>
                    <a:pt x="124242" y="81612"/>
                  </a:lnTo>
                  <a:lnTo>
                    <a:pt x="109882" y="93984"/>
                  </a:lnTo>
                  <a:lnTo>
                    <a:pt x="48244" y="120242"/>
                  </a:lnTo>
                  <a:lnTo>
                    <a:pt x="107259" y="116175"/>
                  </a:lnTo>
                  <a:lnTo>
                    <a:pt x="132749" y="118314"/>
                  </a:lnTo>
                  <a:lnTo>
                    <a:pt x="165660" y="132672"/>
                  </a:lnTo>
                  <a:lnTo>
                    <a:pt x="190749" y="152914"/>
                  </a:lnTo>
                  <a:lnTo>
                    <a:pt x="205731" y="170907"/>
                  </a:lnTo>
                  <a:lnTo>
                    <a:pt x="209492" y="180619"/>
                  </a:lnTo>
                  <a:lnTo>
                    <a:pt x="210551" y="200768"/>
                  </a:lnTo>
                  <a:lnTo>
                    <a:pt x="206856" y="209884"/>
                  </a:lnTo>
                  <a:lnTo>
                    <a:pt x="193392" y="226253"/>
                  </a:lnTo>
                  <a:lnTo>
                    <a:pt x="166081" y="243033"/>
                  </a:lnTo>
                  <a:lnTo>
                    <a:pt x="130173" y="249824"/>
                  </a:lnTo>
                  <a:lnTo>
                    <a:pt x="78457" y="243714"/>
                  </a:lnTo>
                  <a:lnTo>
                    <a:pt x="4153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348684" y="3000621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10529"/>
                  </a:moveTo>
                  <a:lnTo>
                    <a:pt x="36221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467303" y="2902530"/>
              <a:ext cx="228822" cy="251663"/>
            </a:xfrm>
            <a:custGeom>
              <a:avLst/>
              <a:gdLst/>
              <a:ahLst/>
              <a:cxnLst/>
              <a:rect l="0" t="0" r="0" b="0"/>
              <a:pathLst>
                <a:path w="228822" h="251663">
                  <a:moveTo>
                    <a:pt x="28780" y="55977"/>
                  </a:moveTo>
                  <a:lnTo>
                    <a:pt x="58088" y="17604"/>
                  </a:lnTo>
                  <a:lnTo>
                    <a:pt x="83867" y="1973"/>
                  </a:lnTo>
                  <a:lnTo>
                    <a:pt x="103566" y="0"/>
                  </a:lnTo>
                  <a:lnTo>
                    <a:pt x="122849" y="4192"/>
                  </a:lnTo>
                  <a:lnTo>
                    <a:pt x="139219" y="13854"/>
                  </a:lnTo>
                  <a:lnTo>
                    <a:pt x="151173" y="32187"/>
                  </a:lnTo>
                  <a:lnTo>
                    <a:pt x="168379" y="82083"/>
                  </a:lnTo>
                  <a:lnTo>
                    <a:pt x="168278" y="123114"/>
                  </a:lnTo>
                  <a:lnTo>
                    <a:pt x="156594" y="170495"/>
                  </a:lnTo>
                  <a:lnTo>
                    <a:pt x="132969" y="210529"/>
                  </a:lnTo>
                  <a:lnTo>
                    <a:pt x="100183" y="241314"/>
                  </a:lnTo>
                  <a:lnTo>
                    <a:pt x="77282" y="249483"/>
                  </a:lnTo>
                  <a:lnTo>
                    <a:pt x="64623" y="251662"/>
                  </a:lnTo>
                  <a:lnTo>
                    <a:pt x="41201" y="247843"/>
                  </a:lnTo>
                  <a:lnTo>
                    <a:pt x="11403" y="232539"/>
                  </a:lnTo>
                  <a:lnTo>
                    <a:pt x="3157" y="226328"/>
                  </a:lnTo>
                  <a:lnTo>
                    <a:pt x="0" y="218677"/>
                  </a:lnTo>
                  <a:lnTo>
                    <a:pt x="234" y="210067"/>
                  </a:lnTo>
                  <a:lnTo>
                    <a:pt x="2730" y="200818"/>
                  </a:lnTo>
                  <a:lnTo>
                    <a:pt x="9074" y="194652"/>
                  </a:lnTo>
                  <a:lnTo>
                    <a:pt x="28600" y="187800"/>
                  </a:lnTo>
                  <a:lnTo>
                    <a:pt x="65901" y="189533"/>
                  </a:lnTo>
                  <a:lnTo>
                    <a:pt x="120427" y="201768"/>
                  </a:lnTo>
                  <a:lnTo>
                    <a:pt x="176258" y="219263"/>
                  </a:lnTo>
                  <a:lnTo>
                    <a:pt x="228821" y="224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906487" y="3211191"/>
              <a:ext cx="768581" cy="42115"/>
            </a:xfrm>
            <a:custGeom>
              <a:avLst/>
              <a:gdLst/>
              <a:ahLst/>
              <a:cxnLst/>
              <a:rect l="0" t="0" r="0" b="0"/>
              <a:pathLst>
                <a:path w="768581" h="42115">
                  <a:moveTo>
                    <a:pt x="768580" y="42114"/>
                  </a:moveTo>
                  <a:lnTo>
                    <a:pt x="711316" y="42114"/>
                  </a:lnTo>
                  <a:lnTo>
                    <a:pt x="650424" y="36525"/>
                  </a:lnTo>
                  <a:lnTo>
                    <a:pt x="601900" y="33049"/>
                  </a:lnTo>
                  <a:lnTo>
                    <a:pt x="544888" y="26430"/>
                  </a:lnTo>
                  <a:lnTo>
                    <a:pt x="489132" y="22649"/>
                  </a:lnTo>
                  <a:lnTo>
                    <a:pt x="429977" y="15940"/>
                  </a:lnTo>
                  <a:lnTo>
                    <a:pt x="367996" y="12132"/>
                  </a:lnTo>
                  <a:lnTo>
                    <a:pt x="305178" y="11004"/>
                  </a:lnTo>
                  <a:lnTo>
                    <a:pt x="243946" y="3387"/>
                  </a:lnTo>
                  <a:lnTo>
                    <a:pt x="193813" y="1004"/>
                  </a:lnTo>
                  <a:lnTo>
                    <a:pt x="136194" y="298"/>
                  </a:lnTo>
                  <a:lnTo>
                    <a:pt x="82728" y="88"/>
                  </a:lnTo>
                  <a:lnTo>
                    <a:pt x="28386" y="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5938072" y="3158549"/>
            <a:ext cx="1189721" cy="505369"/>
            <a:chOff x="5938072" y="3158549"/>
            <a:chExt cx="1189721" cy="505369"/>
          </a:xfrm>
        </p:grpSpPr>
        <p:sp>
          <p:nvSpPr>
            <p:cNvPr id="114" name="Freeform 113"/>
            <p:cNvSpPr/>
            <p:nvPr/>
          </p:nvSpPr>
          <p:spPr>
            <a:xfrm>
              <a:off x="5938072" y="3548103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27585" y="3400704"/>
              <a:ext cx="2" cy="263214"/>
            </a:xfrm>
            <a:custGeom>
              <a:avLst/>
              <a:gdLst/>
              <a:ahLst/>
              <a:cxnLst/>
              <a:rect l="0" t="0" r="0" b="0"/>
              <a:pathLst>
                <a:path w="2" h="263214">
                  <a:moveTo>
                    <a:pt x="0" y="0"/>
                  </a:moveTo>
                  <a:lnTo>
                    <a:pt x="1" y="57264"/>
                  </a:lnTo>
                  <a:lnTo>
                    <a:pt x="1" y="106655"/>
                  </a:lnTo>
                  <a:lnTo>
                    <a:pt x="1" y="155214"/>
                  </a:lnTo>
                  <a:lnTo>
                    <a:pt x="1" y="20235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90756" y="3558632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073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338155" y="3424800"/>
              <a:ext cx="160206" cy="218061"/>
            </a:xfrm>
            <a:custGeom>
              <a:avLst/>
              <a:gdLst/>
              <a:ahLst/>
              <a:cxnLst/>
              <a:rect l="0" t="0" r="0" b="0"/>
              <a:pathLst>
                <a:path w="160206" h="218061">
                  <a:moveTo>
                    <a:pt x="0" y="28547"/>
                  </a:moveTo>
                  <a:lnTo>
                    <a:pt x="55045" y="10588"/>
                  </a:lnTo>
                  <a:lnTo>
                    <a:pt x="106453" y="0"/>
                  </a:lnTo>
                  <a:lnTo>
                    <a:pt x="144626" y="981"/>
                  </a:lnTo>
                  <a:lnTo>
                    <a:pt x="156079" y="3151"/>
                  </a:lnTo>
                  <a:lnTo>
                    <a:pt x="160205" y="6937"/>
                  </a:lnTo>
                  <a:lnTo>
                    <a:pt x="159446" y="11801"/>
                  </a:lnTo>
                  <a:lnTo>
                    <a:pt x="119189" y="72216"/>
                  </a:lnTo>
                  <a:lnTo>
                    <a:pt x="81569" y="126733"/>
                  </a:lnTo>
                  <a:lnTo>
                    <a:pt x="50469" y="185605"/>
                  </a:lnTo>
                  <a:lnTo>
                    <a:pt x="42114" y="218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90922" y="315854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7806" y="2195"/>
                  </a:lnTo>
                  <a:lnTo>
                    <a:pt x="32959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980394" y="3242777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88782" y="9065"/>
                  </a:lnTo>
                  <a:lnTo>
                    <a:pt x="30882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7264663" y="2690304"/>
            <a:ext cx="2145731" cy="951168"/>
            <a:chOff x="7264663" y="2690304"/>
            <a:chExt cx="2145731" cy="951168"/>
          </a:xfrm>
        </p:grpSpPr>
        <p:sp>
          <p:nvSpPr>
            <p:cNvPr id="121" name="Freeform 120"/>
            <p:cNvSpPr/>
            <p:nvPr/>
          </p:nvSpPr>
          <p:spPr>
            <a:xfrm>
              <a:off x="7601575" y="2811108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3293" y="27557"/>
                  </a:lnTo>
                  <a:lnTo>
                    <a:pt x="650" y="86899"/>
                  </a:lnTo>
                  <a:lnTo>
                    <a:pt x="129" y="14935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317306" y="3063792"/>
              <a:ext cx="484311" cy="38507"/>
            </a:xfrm>
            <a:custGeom>
              <a:avLst/>
              <a:gdLst/>
              <a:ahLst/>
              <a:cxnLst/>
              <a:rect l="0" t="0" r="0" b="0"/>
              <a:pathLst>
                <a:path w="484311" h="38507">
                  <a:moveTo>
                    <a:pt x="484310" y="0"/>
                  </a:moveTo>
                  <a:lnTo>
                    <a:pt x="446832" y="8334"/>
                  </a:lnTo>
                  <a:lnTo>
                    <a:pt x="389820" y="10095"/>
                  </a:lnTo>
                  <a:lnTo>
                    <a:pt x="330638" y="17679"/>
                  </a:lnTo>
                  <a:lnTo>
                    <a:pt x="273888" y="23510"/>
                  </a:lnTo>
                  <a:lnTo>
                    <a:pt x="212028" y="29991"/>
                  </a:lnTo>
                  <a:lnTo>
                    <a:pt x="151890" y="38506"/>
                  </a:lnTo>
                  <a:lnTo>
                    <a:pt x="98070" y="38282"/>
                  </a:lnTo>
                  <a:lnTo>
                    <a:pt x="42117" y="3290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264663" y="3305948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1536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486610" y="3141030"/>
              <a:ext cx="154190" cy="310586"/>
            </a:xfrm>
            <a:custGeom>
              <a:avLst/>
              <a:gdLst/>
              <a:ahLst/>
              <a:cxnLst/>
              <a:rect l="0" t="0" r="0" b="0"/>
              <a:pathLst>
                <a:path w="154190" h="310586">
                  <a:moveTo>
                    <a:pt x="146551" y="59633"/>
                  </a:moveTo>
                  <a:lnTo>
                    <a:pt x="91325" y="117198"/>
                  </a:lnTo>
                  <a:lnTo>
                    <a:pt x="58986" y="175879"/>
                  </a:lnTo>
                  <a:lnTo>
                    <a:pt x="38240" y="228146"/>
                  </a:lnTo>
                  <a:lnTo>
                    <a:pt x="32960" y="265280"/>
                  </a:lnTo>
                  <a:lnTo>
                    <a:pt x="37964" y="289072"/>
                  </a:lnTo>
                  <a:lnTo>
                    <a:pt x="42574" y="300330"/>
                  </a:lnTo>
                  <a:lnTo>
                    <a:pt x="50326" y="306665"/>
                  </a:lnTo>
                  <a:lnTo>
                    <a:pt x="71419" y="310585"/>
                  </a:lnTo>
                  <a:lnTo>
                    <a:pt x="93271" y="305308"/>
                  </a:lnTo>
                  <a:lnTo>
                    <a:pt x="122186" y="289183"/>
                  </a:lnTo>
                  <a:lnTo>
                    <a:pt x="136892" y="275129"/>
                  </a:lnTo>
                  <a:lnTo>
                    <a:pt x="147327" y="257185"/>
                  </a:lnTo>
                  <a:lnTo>
                    <a:pt x="154189" y="221762"/>
                  </a:lnTo>
                  <a:lnTo>
                    <a:pt x="150633" y="187219"/>
                  </a:lnTo>
                  <a:lnTo>
                    <a:pt x="142126" y="168590"/>
                  </a:lnTo>
                  <a:lnTo>
                    <a:pt x="117601" y="137567"/>
                  </a:lnTo>
                  <a:lnTo>
                    <a:pt x="81821" y="110079"/>
                  </a:lnTo>
                  <a:lnTo>
                    <a:pt x="27308" y="76217"/>
                  </a:lnTo>
                  <a:lnTo>
                    <a:pt x="8156" y="62714"/>
                  </a:lnTo>
                  <a:lnTo>
                    <a:pt x="2815" y="53499"/>
                  </a:lnTo>
                  <a:lnTo>
                    <a:pt x="0" y="30780"/>
                  </a:lnTo>
                  <a:lnTo>
                    <a:pt x="3226" y="21680"/>
                  </a:lnTo>
                  <a:lnTo>
                    <a:pt x="16170" y="8450"/>
                  </a:lnTo>
                  <a:lnTo>
                    <a:pt x="36741" y="1790"/>
                  </a:lnTo>
                  <a:lnTo>
                    <a:pt x="60312" y="0"/>
                  </a:lnTo>
                  <a:lnTo>
                    <a:pt x="100919" y="5263"/>
                  </a:lnTo>
                  <a:lnTo>
                    <a:pt x="125493" y="69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022715" y="2958507"/>
              <a:ext cx="73701" cy="2"/>
            </a:xfrm>
            <a:custGeom>
              <a:avLst/>
              <a:gdLst/>
              <a:ahLst/>
              <a:cxnLst/>
              <a:rect l="0" t="0" r="0" b="0"/>
              <a:pathLst>
                <a:path w="73701" h="2">
                  <a:moveTo>
                    <a:pt x="73700" y="0"/>
                  </a:moveTo>
                  <a:lnTo>
                    <a:pt x="31008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033243" y="3011150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36140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517554" y="3089312"/>
              <a:ext cx="94758" cy="6067"/>
            </a:xfrm>
            <a:custGeom>
              <a:avLst/>
              <a:gdLst/>
              <a:ahLst/>
              <a:cxnLst/>
              <a:rect l="0" t="0" r="0" b="0"/>
              <a:pathLst>
                <a:path w="94758" h="6067">
                  <a:moveTo>
                    <a:pt x="94757" y="6066"/>
                  </a:moveTo>
                  <a:lnTo>
                    <a:pt x="62305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938694" y="2821637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85" y="16246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791295" y="3074321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77770" y="7236"/>
                  </a:lnTo>
                  <a:lnTo>
                    <a:pt x="221547" y="9878"/>
                  </a:lnTo>
                  <a:lnTo>
                    <a:pt x="159446" y="10400"/>
                  </a:lnTo>
                  <a:lnTo>
                    <a:pt x="108205" y="10490"/>
                  </a:lnTo>
                  <a:lnTo>
                    <a:pt x="48063" y="116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831718" y="3105906"/>
              <a:ext cx="193209" cy="312734"/>
            </a:xfrm>
            <a:custGeom>
              <a:avLst/>
              <a:gdLst/>
              <a:ahLst/>
              <a:cxnLst/>
              <a:rect l="0" t="0" r="0" b="0"/>
              <a:pathLst>
                <a:path w="193209" h="312734">
                  <a:moveTo>
                    <a:pt x="180676" y="52643"/>
                  </a:moveTo>
                  <a:lnTo>
                    <a:pt x="138014" y="108302"/>
                  </a:lnTo>
                  <a:lnTo>
                    <a:pt x="104564" y="159495"/>
                  </a:lnTo>
                  <a:lnTo>
                    <a:pt x="86829" y="211573"/>
                  </a:lnTo>
                  <a:lnTo>
                    <a:pt x="70831" y="273657"/>
                  </a:lnTo>
                  <a:lnTo>
                    <a:pt x="72585" y="299830"/>
                  </a:lnTo>
                  <a:lnTo>
                    <a:pt x="78199" y="307512"/>
                  </a:lnTo>
                  <a:lnTo>
                    <a:pt x="86622" y="311462"/>
                  </a:lnTo>
                  <a:lnTo>
                    <a:pt x="107289" y="312733"/>
                  </a:lnTo>
                  <a:lnTo>
                    <a:pt x="128172" y="309399"/>
                  </a:lnTo>
                  <a:lnTo>
                    <a:pt x="146032" y="300898"/>
                  </a:lnTo>
                  <a:lnTo>
                    <a:pt x="161769" y="288150"/>
                  </a:lnTo>
                  <a:lnTo>
                    <a:pt x="182613" y="261243"/>
                  </a:lnTo>
                  <a:lnTo>
                    <a:pt x="192455" y="241280"/>
                  </a:lnTo>
                  <a:lnTo>
                    <a:pt x="193208" y="231044"/>
                  </a:lnTo>
                  <a:lnTo>
                    <a:pt x="187805" y="210311"/>
                  </a:lnTo>
                  <a:lnTo>
                    <a:pt x="171609" y="184497"/>
                  </a:lnTo>
                  <a:lnTo>
                    <a:pt x="146404" y="162031"/>
                  </a:lnTo>
                  <a:lnTo>
                    <a:pt x="87760" y="134754"/>
                  </a:lnTo>
                  <a:lnTo>
                    <a:pt x="34689" y="100327"/>
                  </a:lnTo>
                  <a:lnTo>
                    <a:pt x="11338" y="72231"/>
                  </a:lnTo>
                  <a:lnTo>
                    <a:pt x="909" y="51990"/>
                  </a:lnTo>
                  <a:lnTo>
                    <a:pt x="0" y="42849"/>
                  </a:lnTo>
                  <a:lnTo>
                    <a:pt x="5229" y="26453"/>
                  </a:lnTo>
                  <a:lnTo>
                    <a:pt x="26916" y="4069"/>
                  </a:lnTo>
                  <a:lnTo>
                    <a:pt x="36055" y="373"/>
                  </a:lnTo>
                  <a:lnTo>
                    <a:pt x="753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302431" y="2690304"/>
              <a:ext cx="1107963" cy="951168"/>
            </a:xfrm>
            <a:custGeom>
              <a:avLst/>
              <a:gdLst/>
              <a:ahLst/>
              <a:cxnLst/>
              <a:rect l="0" t="0" r="0" b="0"/>
              <a:pathLst>
                <a:path w="1107963" h="951168">
                  <a:moveTo>
                    <a:pt x="362523" y="120804"/>
                  </a:moveTo>
                  <a:lnTo>
                    <a:pt x="303905" y="126394"/>
                  </a:lnTo>
                  <a:lnTo>
                    <a:pt x="249731" y="141102"/>
                  </a:lnTo>
                  <a:lnTo>
                    <a:pt x="197090" y="175377"/>
                  </a:lnTo>
                  <a:lnTo>
                    <a:pt x="134586" y="226344"/>
                  </a:lnTo>
                  <a:lnTo>
                    <a:pt x="92630" y="271373"/>
                  </a:lnTo>
                  <a:lnTo>
                    <a:pt x="54193" y="332745"/>
                  </a:lnTo>
                  <a:lnTo>
                    <a:pt x="28831" y="393083"/>
                  </a:lnTo>
                  <a:lnTo>
                    <a:pt x="12208" y="444819"/>
                  </a:lnTo>
                  <a:lnTo>
                    <a:pt x="0" y="504475"/>
                  </a:lnTo>
                  <a:lnTo>
                    <a:pt x="6426" y="565652"/>
                  </a:lnTo>
                  <a:lnTo>
                    <a:pt x="18757" y="616429"/>
                  </a:lnTo>
                  <a:lnTo>
                    <a:pt x="37227" y="659160"/>
                  </a:lnTo>
                  <a:lnTo>
                    <a:pt x="78613" y="716651"/>
                  </a:lnTo>
                  <a:lnTo>
                    <a:pt x="133830" y="773115"/>
                  </a:lnTo>
                  <a:lnTo>
                    <a:pt x="197226" y="815842"/>
                  </a:lnTo>
                  <a:lnTo>
                    <a:pt x="257668" y="859845"/>
                  </a:lnTo>
                  <a:lnTo>
                    <a:pt x="320446" y="892674"/>
                  </a:lnTo>
                  <a:lnTo>
                    <a:pt x="383582" y="917133"/>
                  </a:lnTo>
                  <a:lnTo>
                    <a:pt x="435053" y="931434"/>
                  </a:lnTo>
                  <a:lnTo>
                    <a:pt x="495002" y="945524"/>
                  </a:lnTo>
                  <a:lnTo>
                    <a:pt x="551385" y="951167"/>
                  </a:lnTo>
                  <a:lnTo>
                    <a:pt x="607604" y="950974"/>
                  </a:lnTo>
                  <a:lnTo>
                    <a:pt x="668716" y="944028"/>
                  </a:lnTo>
                  <a:lnTo>
                    <a:pt x="728937" y="934561"/>
                  </a:lnTo>
                  <a:lnTo>
                    <a:pt x="789273" y="920882"/>
                  </a:lnTo>
                  <a:lnTo>
                    <a:pt x="846512" y="895737"/>
                  </a:lnTo>
                  <a:lnTo>
                    <a:pt x="905456" y="866507"/>
                  </a:lnTo>
                  <a:lnTo>
                    <a:pt x="944500" y="831823"/>
                  </a:lnTo>
                  <a:lnTo>
                    <a:pt x="994196" y="774208"/>
                  </a:lnTo>
                  <a:lnTo>
                    <a:pt x="1043363" y="715411"/>
                  </a:lnTo>
                  <a:lnTo>
                    <a:pt x="1067007" y="667560"/>
                  </a:lnTo>
                  <a:lnTo>
                    <a:pt x="1088907" y="605052"/>
                  </a:lnTo>
                  <a:lnTo>
                    <a:pt x="1103011" y="546221"/>
                  </a:lnTo>
                  <a:lnTo>
                    <a:pt x="1107962" y="487450"/>
                  </a:lnTo>
                  <a:lnTo>
                    <a:pt x="1101229" y="426415"/>
                  </a:lnTo>
                  <a:lnTo>
                    <a:pt x="1091966" y="373963"/>
                  </a:lnTo>
                  <a:lnTo>
                    <a:pt x="1074881" y="311766"/>
                  </a:lnTo>
                  <a:lnTo>
                    <a:pt x="1059729" y="269659"/>
                  </a:lnTo>
                  <a:lnTo>
                    <a:pt x="1020727" y="212271"/>
                  </a:lnTo>
                  <a:lnTo>
                    <a:pt x="982698" y="159712"/>
                  </a:lnTo>
                  <a:lnTo>
                    <a:pt x="928778" y="110919"/>
                  </a:lnTo>
                  <a:lnTo>
                    <a:pt x="867690" y="76552"/>
                  </a:lnTo>
                  <a:lnTo>
                    <a:pt x="807986" y="50549"/>
                  </a:lnTo>
                  <a:lnTo>
                    <a:pt x="752506" y="24147"/>
                  </a:lnTo>
                  <a:lnTo>
                    <a:pt x="691158" y="13536"/>
                  </a:lnTo>
                  <a:lnTo>
                    <a:pt x="628154" y="4946"/>
                  </a:lnTo>
                  <a:lnTo>
                    <a:pt x="572876" y="0"/>
                  </a:lnTo>
                  <a:lnTo>
                    <a:pt x="516898" y="4005"/>
                  </a:lnTo>
                  <a:lnTo>
                    <a:pt x="457270" y="14371"/>
                  </a:lnTo>
                  <a:lnTo>
                    <a:pt x="396965" y="30127"/>
                  </a:lnTo>
                  <a:lnTo>
                    <a:pt x="345366" y="43405"/>
                  </a:lnTo>
                  <a:lnTo>
                    <a:pt x="330937" y="47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938694" y="3074321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42114" y="42114"/>
                  </a:moveTo>
                  <a:lnTo>
                    <a:pt x="36525" y="25346"/>
                  </a:lnTo>
                  <a:lnTo>
                    <a:pt x="24422" y="139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89554" y="178984"/>
            <a:ext cx="2337327" cy="532717"/>
            <a:chOff x="389554" y="178984"/>
            <a:chExt cx="2337327" cy="532717"/>
          </a:xfrm>
        </p:grpSpPr>
        <p:sp>
          <p:nvSpPr>
            <p:cNvPr id="2" name="Freeform 1"/>
            <p:cNvSpPr/>
            <p:nvPr/>
          </p:nvSpPr>
          <p:spPr>
            <a:xfrm>
              <a:off x="421139" y="421139"/>
              <a:ext cx="52644" cy="73701"/>
            </a:xfrm>
            <a:custGeom>
              <a:avLst/>
              <a:gdLst/>
              <a:ahLst/>
              <a:cxnLst/>
              <a:rect l="0" t="0" r="0" b="0"/>
              <a:pathLst>
                <a:path w="52644" h="73701">
                  <a:moveTo>
                    <a:pt x="0" y="0"/>
                  </a:moveTo>
                  <a:lnTo>
                    <a:pt x="39543" y="52540"/>
                  </a:lnTo>
                  <a:lnTo>
                    <a:pt x="52643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9554" y="410611"/>
              <a:ext cx="178985" cy="294799"/>
            </a:xfrm>
            <a:custGeom>
              <a:avLst/>
              <a:gdLst/>
              <a:ahLst/>
              <a:cxnLst/>
              <a:rect l="0" t="0" r="0" b="0"/>
              <a:pathLst>
                <a:path w="178985" h="294799">
                  <a:moveTo>
                    <a:pt x="178984" y="0"/>
                  </a:moveTo>
                  <a:lnTo>
                    <a:pt x="150303" y="53875"/>
                  </a:lnTo>
                  <a:lnTo>
                    <a:pt x="118781" y="111036"/>
                  </a:lnTo>
                  <a:lnTo>
                    <a:pt x="77161" y="172976"/>
                  </a:lnTo>
                  <a:lnTo>
                    <a:pt x="45227" y="221694"/>
                  </a:lnTo>
                  <a:lnTo>
                    <a:pt x="12997" y="27808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4880" y="473782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05450" y="452725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9065" y="58617"/>
                  </a:lnTo>
                  <a:lnTo>
                    <a:pt x="10336" y="11730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73865" y="3474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68621" y="442144"/>
              <a:ext cx="157929" cy="147452"/>
            </a:xfrm>
            <a:custGeom>
              <a:avLst/>
              <a:gdLst/>
              <a:ahLst/>
              <a:cxnLst/>
              <a:rect l="0" t="0" r="0" b="0"/>
              <a:pathLst>
                <a:path w="157929" h="147452">
                  <a:moveTo>
                    <a:pt x="0" y="21109"/>
                  </a:moveTo>
                  <a:lnTo>
                    <a:pt x="17959" y="82220"/>
                  </a:lnTo>
                  <a:lnTo>
                    <a:pt x="25858" y="115255"/>
                  </a:lnTo>
                  <a:lnTo>
                    <a:pt x="23971" y="136652"/>
                  </a:lnTo>
                  <a:lnTo>
                    <a:pt x="23000" y="139082"/>
                  </a:lnTo>
                  <a:lnTo>
                    <a:pt x="12838" y="80157"/>
                  </a:lnTo>
                  <a:lnTo>
                    <a:pt x="13895" y="55542"/>
                  </a:lnTo>
                  <a:lnTo>
                    <a:pt x="22163" y="32903"/>
                  </a:lnTo>
                  <a:lnTo>
                    <a:pt x="45562" y="6017"/>
                  </a:lnTo>
                  <a:lnTo>
                    <a:pt x="56111" y="1689"/>
                  </a:lnTo>
                  <a:lnTo>
                    <a:pt x="80310" y="0"/>
                  </a:lnTo>
                  <a:lnTo>
                    <a:pt x="90975" y="3527"/>
                  </a:lnTo>
                  <a:lnTo>
                    <a:pt x="109064" y="16804"/>
                  </a:lnTo>
                  <a:lnTo>
                    <a:pt x="132401" y="44010"/>
                  </a:lnTo>
                  <a:lnTo>
                    <a:pt x="140733" y="67163"/>
                  </a:lnTo>
                  <a:lnTo>
                    <a:pt x="147691" y="129253"/>
                  </a:lnTo>
                  <a:lnTo>
                    <a:pt x="149934" y="135319"/>
                  </a:lnTo>
                  <a:lnTo>
                    <a:pt x="157928" y="147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04711" y="189512"/>
              <a:ext cx="27124" cy="389556"/>
            </a:xfrm>
            <a:custGeom>
              <a:avLst/>
              <a:gdLst/>
              <a:ahLst/>
              <a:cxnLst/>
              <a:rect l="0" t="0" r="0" b="0"/>
              <a:pathLst>
                <a:path w="27124" h="389556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11350" y="153138"/>
                  </a:lnTo>
                  <a:lnTo>
                    <a:pt x="15558" y="215907"/>
                  </a:lnTo>
                  <a:lnTo>
                    <a:pt x="17457" y="267264"/>
                  </a:lnTo>
                  <a:lnTo>
                    <a:pt x="23739" y="318355"/>
                  </a:lnTo>
                  <a:lnTo>
                    <a:pt x="26454" y="368775"/>
                  </a:lnTo>
                  <a:lnTo>
                    <a:pt x="27123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63378" y="337040"/>
              <a:ext cx="273742" cy="10401"/>
            </a:xfrm>
            <a:custGeom>
              <a:avLst/>
              <a:gdLst/>
              <a:ahLst/>
              <a:cxnLst/>
              <a:rect l="0" t="0" r="0" b="0"/>
              <a:pathLst>
                <a:path w="273742" h="10401">
                  <a:moveTo>
                    <a:pt x="273741" y="10400"/>
                  </a:moveTo>
                  <a:lnTo>
                    <a:pt x="245015" y="3164"/>
                  </a:lnTo>
                  <a:lnTo>
                    <a:pt x="181629" y="522"/>
                  </a:lnTo>
                  <a:lnTo>
                    <a:pt x="123355" y="0"/>
                  </a:lnTo>
                  <a:lnTo>
                    <a:pt x="60718" y="1067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79195" y="384584"/>
              <a:ext cx="198537" cy="212317"/>
            </a:xfrm>
            <a:custGeom>
              <a:avLst/>
              <a:gdLst/>
              <a:ahLst/>
              <a:cxnLst/>
              <a:rect l="0" t="0" r="0" b="0"/>
              <a:pathLst>
                <a:path w="198537" h="212317">
                  <a:moveTo>
                    <a:pt x="26338" y="89198"/>
                  </a:moveTo>
                  <a:lnTo>
                    <a:pt x="70301" y="112917"/>
                  </a:lnTo>
                  <a:lnTo>
                    <a:pt x="106175" y="118453"/>
                  </a:lnTo>
                  <a:lnTo>
                    <a:pt x="146440" y="114504"/>
                  </a:lnTo>
                  <a:lnTo>
                    <a:pt x="182417" y="100335"/>
                  </a:lnTo>
                  <a:lnTo>
                    <a:pt x="190052" y="91944"/>
                  </a:lnTo>
                  <a:lnTo>
                    <a:pt x="198536" y="70141"/>
                  </a:lnTo>
                  <a:lnTo>
                    <a:pt x="196067" y="47973"/>
                  </a:lnTo>
                  <a:lnTo>
                    <a:pt x="186001" y="27592"/>
                  </a:lnTo>
                  <a:lnTo>
                    <a:pt x="169829" y="10735"/>
                  </a:lnTo>
                  <a:lnTo>
                    <a:pt x="144704" y="1683"/>
                  </a:lnTo>
                  <a:lnTo>
                    <a:pt x="116380" y="0"/>
                  </a:lnTo>
                  <a:lnTo>
                    <a:pt x="58689" y="18584"/>
                  </a:lnTo>
                  <a:lnTo>
                    <a:pt x="40326" y="32078"/>
                  </a:lnTo>
                  <a:lnTo>
                    <a:pt x="9474" y="69336"/>
                  </a:lnTo>
                  <a:lnTo>
                    <a:pt x="1296" y="95968"/>
                  </a:lnTo>
                  <a:lnTo>
                    <a:pt x="0" y="126132"/>
                  </a:lnTo>
                  <a:lnTo>
                    <a:pt x="12425" y="167082"/>
                  </a:lnTo>
                  <a:lnTo>
                    <a:pt x="24444" y="186594"/>
                  </a:lnTo>
                  <a:lnTo>
                    <a:pt x="40704" y="199945"/>
                  </a:lnTo>
                  <a:lnTo>
                    <a:pt x="60799" y="208609"/>
                  </a:lnTo>
                  <a:lnTo>
                    <a:pt x="97250" y="212316"/>
                  </a:lnTo>
                  <a:lnTo>
                    <a:pt x="152680" y="205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09101" y="425261"/>
              <a:ext cx="122817" cy="158540"/>
            </a:xfrm>
            <a:custGeom>
              <a:avLst/>
              <a:gdLst/>
              <a:ahLst/>
              <a:cxnLst/>
              <a:rect l="0" t="0" r="0" b="0"/>
              <a:pathLst>
                <a:path w="122817" h="158540">
                  <a:moveTo>
                    <a:pt x="7002" y="69578"/>
                  </a:moveTo>
                  <a:lnTo>
                    <a:pt x="21656" y="128195"/>
                  </a:lnTo>
                  <a:lnTo>
                    <a:pt x="37340" y="157396"/>
                  </a:lnTo>
                  <a:lnTo>
                    <a:pt x="38926" y="158539"/>
                  </a:lnTo>
                  <a:lnTo>
                    <a:pt x="19746" y="111583"/>
                  </a:lnTo>
                  <a:lnTo>
                    <a:pt x="4409" y="85793"/>
                  </a:lnTo>
                  <a:lnTo>
                    <a:pt x="0" y="62357"/>
                  </a:lnTo>
                  <a:lnTo>
                    <a:pt x="4280" y="42582"/>
                  </a:lnTo>
                  <a:lnTo>
                    <a:pt x="26092" y="10823"/>
                  </a:lnTo>
                  <a:lnTo>
                    <a:pt x="48632" y="2520"/>
                  </a:lnTo>
                  <a:lnTo>
                    <a:pt x="75807" y="0"/>
                  </a:lnTo>
                  <a:lnTo>
                    <a:pt x="122816" y="6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61275" y="436607"/>
              <a:ext cx="118042" cy="163518"/>
            </a:xfrm>
            <a:custGeom>
              <a:avLst/>
              <a:gdLst/>
              <a:ahLst/>
              <a:cxnLst/>
              <a:rect l="0" t="0" r="0" b="0"/>
              <a:pathLst>
                <a:path w="118042" h="163518">
                  <a:moveTo>
                    <a:pt x="118041" y="5589"/>
                  </a:moveTo>
                  <a:lnTo>
                    <a:pt x="101273" y="0"/>
                  </a:lnTo>
                  <a:lnTo>
                    <a:pt x="83682" y="376"/>
                  </a:lnTo>
                  <a:lnTo>
                    <a:pt x="65336" y="5612"/>
                  </a:lnTo>
                  <a:lnTo>
                    <a:pt x="21658" y="34593"/>
                  </a:lnTo>
                  <a:lnTo>
                    <a:pt x="7744" y="54355"/>
                  </a:lnTo>
                  <a:lnTo>
                    <a:pt x="0" y="77566"/>
                  </a:lnTo>
                  <a:lnTo>
                    <a:pt x="457" y="99580"/>
                  </a:lnTo>
                  <a:lnTo>
                    <a:pt x="12881" y="131704"/>
                  </a:lnTo>
                  <a:lnTo>
                    <a:pt x="28019" y="146648"/>
                  </a:lnTo>
                  <a:lnTo>
                    <a:pt x="46445" y="156020"/>
                  </a:lnTo>
                  <a:lnTo>
                    <a:pt x="86455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10901" y="418993"/>
              <a:ext cx="137050" cy="181132"/>
            </a:xfrm>
            <a:custGeom>
              <a:avLst/>
              <a:gdLst/>
              <a:ahLst/>
              <a:cxnLst/>
              <a:rect l="0" t="0" r="0" b="0"/>
              <a:pathLst>
                <a:path w="137050" h="181132">
                  <a:moveTo>
                    <a:pt x="0" y="107431"/>
                  </a:moveTo>
                  <a:lnTo>
                    <a:pt x="53875" y="89473"/>
                  </a:lnTo>
                  <a:lnTo>
                    <a:pt x="114752" y="67621"/>
                  </a:lnTo>
                  <a:lnTo>
                    <a:pt x="131330" y="56203"/>
                  </a:lnTo>
                  <a:lnTo>
                    <a:pt x="135516" y="47543"/>
                  </a:lnTo>
                  <a:lnTo>
                    <a:pt x="137049" y="25442"/>
                  </a:lnTo>
                  <a:lnTo>
                    <a:pt x="133480" y="16507"/>
                  </a:lnTo>
                  <a:lnTo>
                    <a:pt x="120156" y="3460"/>
                  </a:lnTo>
                  <a:lnTo>
                    <a:pt x="99416" y="0"/>
                  </a:lnTo>
                  <a:lnTo>
                    <a:pt x="87334" y="716"/>
                  </a:lnTo>
                  <a:lnTo>
                    <a:pt x="47974" y="18490"/>
                  </a:lnTo>
                  <a:lnTo>
                    <a:pt x="17854" y="40394"/>
                  </a:lnTo>
                  <a:lnTo>
                    <a:pt x="7935" y="60870"/>
                  </a:lnTo>
                  <a:lnTo>
                    <a:pt x="4697" y="84398"/>
                  </a:lnTo>
                  <a:lnTo>
                    <a:pt x="7157" y="106553"/>
                  </a:lnTo>
                  <a:lnTo>
                    <a:pt x="20708" y="138757"/>
                  </a:lnTo>
                  <a:lnTo>
                    <a:pt x="36110" y="153719"/>
                  </a:lnTo>
                  <a:lnTo>
                    <a:pt x="94757" y="181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07798" y="422633"/>
              <a:ext cx="122043" cy="289068"/>
            </a:xfrm>
            <a:custGeom>
              <a:avLst/>
              <a:gdLst/>
              <a:ahLst/>
              <a:cxnLst/>
              <a:rect l="0" t="0" r="0" b="0"/>
              <a:pathLst>
                <a:path w="122043" h="289068">
                  <a:moveTo>
                    <a:pt x="24202" y="103791"/>
                  </a:moveTo>
                  <a:lnTo>
                    <a:pt x="27321" y="157936"/>
                  </a:lnTo>
                  <a:lnTo>
                    <a:pt x="35654" y="205232"/>
                  </a:lnTo>
                  <a:lnTo>
                    <a:pt x="42413" y="260580"/>
                  </a:lnTo>
                  <a:lnTo>
                    <a:pt x="42824" y="286949"/>
                  </a:lnTo>
                  <a:lnTo>
                    <a:pt x="41296" y="289067"/>
                  </a:lnTo>
                  <a:lnTo>
                    <a:pt x="39107" y="286970"/>
                  </a:lnTo>
                  <a:lnTo>
                    <a:pt x="15521" y="229184"/>
                  </a:lnTo>
                  <a:lnTo>
                    <a:pt x="0" y="168205"/>
                  </a:lnTo>
                  <a:lnTo>
                    <a:pt x="1310" y="108240"/>
                  </a:lnTo>
                  <a:lnTo>
                    <a:pt x="5902" y="54454"/>
                  </a:lnTo>
                  <a:lnTo>
                    <a:pt x="17727" y="9688"/>
                  </a:lnTo>
                  <a:lnTo>
                    <a:pt x="24565" y="3621"/>
                  </a:lnTo>
                  <a:lnTo>
                    <a:pt x="33802" y="746"/>
                  </a:lnTo>
                  <a:lnTo>
                    <a:pt x="44640" y="0"/>
                  </a:lnTo>
                  <a:lnTo>
                    <a:pt x="66041" y="5409"/>
                  </a:lnTo>
                  <a:lnTo>
                    <a:pt x="94700" y="21609"/>
                  </a:lnTo>
                  <a:lnTo>
                    <a:pt x="109347" y="35680"/>
                  </a:lnTo>
                  <a:lnTo>
                    <a:pt x="119756" y="53633"/>
                  </a:lnTo>
                  <a:lnTo>
                    <a:pt x="122042" y="73310"/>
                  </a:lnTo>
                  <a:lnTo>
                    <a:pt x="121014" y="83470"/>
                  </a:lnTo>
                  <a:lnTo>
                    <a:pt x="110513" y="100999"/>
                  </a:lnTo>
                  <a:lnTo>
                    <a:pt x="102800" y="108949"/>
                  </a:lnTo>
                  <a:lnTo>
                    <a:pt x="78632" y="117782"/>
                  </a:lnTo>
                  <a:lnTo>
                    <a:pt x="54242" y="120538"/>
                  </a:lnTo>
                  <a:lnTo>
                    <a:pt x="47738" y="119635"/>
                  </a:lnTo>
                  <a:lnTo>
                    <a:pt x="34730" y="114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17387" y="178984"/>
              <a:ext cx="25184" cy="389555"/>
            </a:xfrm>
            <a:custGeom>
              <a:avLst/>
              <a:gdLst/>
              <a:ahLst/>
              <a:cxnLst/>
              <a:rect l="0" t="0" r="0" b="0"/>
              <a:pathLst>
                <a:path w="25184" h="389555">
                  <a:moveTo>
                    <a:pt x="14654" y="0"/>
                  </a:moveTo>
                  <a:lnTo>
                    <a:pt x="0" y="60730"/>
                  </a:lnTo>
                  <a:lnTo>
                    <a:pt x="2097" y="123997"/>
                  </a:lnTo>
                  <a:lnTo>
                    <a:pt x="4695" y="177900"/>
                  </a:lnTo>
                  <a:lnTo>
                    <a:pt x="12340" y="238692"/>
                  </a:lnTo>
                  <a:lnTo>
                    <a:pt x="17088" y="293772"/>
                  </a:lnTo>
                  <a:lnTo>
                    <a:pt x="22784" y="344017"/>
                  </a:lnTo>
                  <a:lnTo>
                    <a:pt x="2518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05699" y="294797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58621" y="3120"/>
                  </a:lnTo>
                  <a:lnTo>
                    <a:pt x="101912" y="9065"/>
                  </a:lnTo>
                  <a:lnTo>
                    <a:pt x="40755" y="11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9554" y="642249"/>
              <a:ext cx="1821431" cy="52632"/>
            </a:xfrm>
            <a:custGeom>
              <a:avLst/>
              <a:gdLst/>
              <a:ahLst/>
              <a:cxnLst/>
              <a:rect l="0" t="0" r="0" b="0"/>
              <a:pathLst>
                <a:path w="1821431" h="52632">
                  <a:moveTo>
                    <a:pt x="1821430" y="10517"/>
                  </a:moveTo>
                  <a:lnTo>
                    <a:pt x="1758952" y="10517"/>
                  </a:lnTo>
                  <a:lnTo>
                    <a:pt x="1696655" y="16107"/>
                  </a:lnTo>
                  <a:lnTo>
                    <a:pt x="1645379" y="19582"/>
                  </a:lnTo>
                  <a:lnTo>
                    <a:pt x="1590123" y="13521"/>
                  </a:lnTo>
                  <a:lnTo>
                    <a:pt x="1539855" y="11407"/>
                  </a:lnTo>
                  <a:lnTo>
                    <a:pt x="1497024" y="10913"/>
                  </a:lnTo>
                  <a:lnTo>
                    <a:pt x="1453811" y="10693"/>
                  </a:lnTo>
                  <a:lnTo>
                    <a:pt x="1411209" y="10595"/>
                  </a:lnTo>
                  <a:lnTo>
                    <a:pt x="1347763" y="10540"/>
                  </a:lnTo>
                  <a:lnTo>
                    <a:pt x="1286851" y="10524"/>
                  </a:lnTo>
                  <a:lnTo>
                    <a:pt x="1235787" y="9350"/>
                  </a:lnTo>
                  <a:lnTo>
                    <a:pt x="1176073" y="3282"/>
                  </a:lnTo>
                  <a:lnTo>
                    <a:pt x="1130622" y="1453"/>
                  </a:lnTo>
                  <a:lnTo>
                    <a:pt x="1086246" y="639"/>
                  </a:lnTo>
                  <a:lnTo>
                    <a:pt x="1043126" y="278"/>
                  </a:lnTo>
                  <a:lnTo>
                    <a:pt x="1000565" y="117"/>
                  </a:lnTo>
                  <a:lnTo>
                    <a:pt x="937142" y="27"/>
                  </a:lnTo>
                  <a:lnTo>
                    <a:pt x="873897" y="0"/>
                  </a:lnTo>
                  <a:lnTo>
                    <a:pt x="811350" y="7227"/>
                  </a:lnTo>
                  <a:lnTo>
                    <a:pt x="755127" y="9542"/>
                  </a:lnTo>
                  <a:lnTo>
                    <a:pt x="695184" y="10228"/>
                  </a:lnTo>
                  <a:lnTo>
                    <a:pt x="639858" y="10432"/>
                  </a:lnTo>
                  <a:lnTo>
                    <a:pt x="585251" y="10492"/>
                  </a:lnTo>
                  <a:lnTo>
                    <a:pt x="526307" y="10510"/>
                  </a:lnTo>
                  <a:lnTo>
                    <a:pt x="473618" y="11685"/>
                  </a:lnTo>
                  <a:lnTo>
                    <a:pt x="416948" y="18850"/>
                  </a:lnTo>
                  <a:lnTo>
                    <a:pt x="367255" y="20395"/>
                  </a:lnTo>
                  <a:lnTo>
                    <a:pt x="315487" y="20853"/>
                  </a:lnTo>
                  <a:lnTo>
                    <a:pt x="266223" y="24108"/>
                  </a:lnTo>
                  <a:lnTo>
                    <a:pt x="207655" y="35689"/>
                  </a:lnTo>
                  <a:lnTo>
                    <a:pt x="159533" y="40202"/>
                  </a:lnTo>
                  <a:lnTo>
                    <a:pt x="99276" y="48963"/>
                  </a:lnTo>
                  <a:lnTo>
                    <a:pt x="42314" y="51907"/>
                  </a:lnTo>
                  <a:lnTo>
                    <a:pt x="0" y="52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63709" y="442196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042735" y="115813"/>
            <a:ext cx="6749208" cy="586093"/>
            <a:chOff x="3042735" y="115813"/>
            <a:chExt cx="6749208" cy="586093"/>
          </a:xfrm>
        </p:grpSpPr>
        <p:sp>
          <p:nvSpPr>
            <p:cNvPr id="20" name="Freeform 19"/>
            <p:cNvSpPr/>
            <p:nvPr/>
          </p:nvSpPr>
          <p:spPr>
            <a:xfrm>
              <a:off x="3158549" y="25268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463" y="58617"/>
                  </a:lnTo>
                  <a:lnTo>
                    <a:pt x="289" y="120027"/>
                  </a:lnTo>
                  <a:lnTo>
                    <a:pt x="57" y="181550"/>
                  </a:lnTo>
                  <a:lnTo>
                    <a:pt x="11" y="244092"/>
                  </a:lnTo>
                  <a:lnTo>
                    <a:pt x="2" y="30523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42735" y="379459"/>
              <a:ext cx="231628" cy="10096"/>
            </a:xfrm>
            <a:custGeom>
              <a:avLst/>
              <a:gdLst/>
              <a:ahLst/>
              <a:cxnLst/>
              <a:rect l="0" t="0" r="0" b="0"/>
              <a:pathLst>
                <a:path w="231628" h="10096">
                  <a:moveTo>
                    <a:pt x="231627" y="10095"/>
                  </a:moveTo>
                  <a:lnTo>
                    <a:pt x="194149" y="1762"/>
                  </a:lnTo>
                  <a:lnTo>
                    <a:pt x="137136" y="0"/>
                  </a:lnTo>
                  <a:lnTo>
                    <a:pt x="77955" y="822"/>
                  </a:lnTo>
                  <a:lnTo>
                    <a:pt x="27444" y="791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63834" y="210569"/>
              <a:ext cx="368498" cy="356951"/>
            </a:xfrm>
            <a:custGeom>
              <a:avLst/>
              <a:gdLst/>
              <a:ahLst/>
              <a:cxnLst/>
              <a:rect l="0" t="0" r="0" b="0"/>
              <a:pathLst>
                <a:path w="368498" h="356951">
                  <a:moveTo>
                    <a:pt x="0" y="0"/>
                  </a:moveTo>
                  <a:lnTo>
                    <a:pt x="3120" y="57265"/>
                  </a:lnTo>
                  <a:lnTo>
                    <a:pt x="8333" y="106655"/>
                  </a:lnTo>
                  <a:lnTo>
                    <a:pt x="15684" y="164567"/>
                  </a:lnTo>
                  <a:lnTo>
                    <a:pt x="21165" y="226613"/>
                  </a:lnTo>
                  <a:lnTo>
                    <a:pt x="27978" y="276675"/>
                  </a:lnTo>
                  <a:lnTo>
                    <a:pt x="33992" y="336105"/>
                  </a:lnTo>
                  <a:lnTo>
                    <a:pt x="36699" y="350412"/>
                  </a:lnTo>
                  <a:lnTo>
                    <a:pt x="39674" y="356441"/>
                  </a:lnTo>
                  <a:lnTo>
                    <a:pt x="42827" y="356950"/>
                  </a:lnTo>
                  <a:lnTo>
                    <a:pt x="46098" y="353781"/>
                  </a:lnTo>
                  <a:lnTo>
                    <a:pt x="47110" y="348158"/>
                  </a:lnTo>
                  <a:lnTo>
                    <a:pt x="43003" y="292856"/>
                  </a:lnTo>
                  <a:lnTo>
                    <a:pt x="47966" y="255229"/>
                  </a:lnTo>
                  <a:lnTo>
                    <a:pt x="68025" y="221853"/>
                  </a:lnTo>
                  <a:lnTo>
                    <a:pt x="89505" y="209736"/>
                  </a:lnTo>
                  <a:lnTo>
                    <a:pt x="101784" y="206504"/>
                  </a:lnTo>
                  <a:lnTo>
                    <a:pt x="112309" y="206690"/>
                  </a:lnTo>
                  <a:lnTo>
                    <a:pt x="130244" y="213135"/>
                  </a:lnTo>
                  <a:lnTo>
                    <a:pt x="142894" y="230038"/>
                  </a:lnTo>
                  <a:lnTo>
                    <a:pt x="172759" y="284061"/>
                  </a:lnTo>
                  <a:lnTo>
                    <a:pt x="190918" y="316963"/>
                  </a:lnTo>
                  <a:lnTo>
                    <a:pt x="196168" y="347639"/>
                  </a:lnTo>
                  <a:lnTo>
                    <a:pt x="195119" y="347573"/>
                  </a:lnTo>
                  <a:lnTo>
                    <a:pt x="193251" y="344020"/>
                  </a:lnTo>
                  <a:lnTo>
                    <a:pt x="196209" y="316661"/>
                  </a:lnTo>
                  <a:lnTo>
                    <a:pt x="204577" y="298276"/>
                  </a:lnTo>
                  <a:lnTo>
                    <a:pt x="217265" y="282306"/>
                  </a:lnTo>
                  <a:lnTo>
                    <a:pt x="244139" y="261331"/>
                  </a:lnTo>
                  <a:lnTo>
                    <a:pt x="304331" y="234418"/>
                  </a:lnTo>
                  <a:lnTo>
                    <a:pt x="343338" y="202995"/>
                  </a:lnTo>
                  <a:lnTo>
                    <a:pt x="345875" y="194991"/>
                  </a:lnTo>
                  <a:lnTo>
                    <a:pt x="342455" y="176740"/>
                  </a:lnTo>
                  <a:lnTo>
                    <a:pt x="337098" y="169300"/>
                  </a:lnTo>
                  <a:lnTo>
                    <a:pt x="321787" y="157913"/>
                  </a:lnTo>
                  <a:lnTo>
                    <a:pt x="287847" y="150514"/>
                  </a:lnTo>
                  <a:lnTo>
                    <a:pt x="253744" y="153912"/>
                  </a:lnTo>
                  <a:lnTo>
                    <a:pt x="235217" y="162382"/>
                  </a:lnTo>
                  <a:lnTo>
                    <a:pt x="204260" y="186884"/>
                  </a:lnTo>
                  <a:lnTo>
                    <a:pt x="182704" y="212911"/>
                  </a:lnTo>
                  <a:lnTo>
                    <a:pt x="177908" y="235787"/>
                  </a:lnTo>
                  <a:lnTo>
                    <a:pt x="180846" y="260382"/>
                  </a:lnTo>
                  <a:lnTo>
                    <a:pt x="195654" y="292790"/>
                  </a:lnTo>
                  <a:lnTo>
                    <a:pt x="208230" y="309893"/>
                  </a:lnTo>
                  <a:lnTo>
                    <a:pt x="234053" y="327087"/>
                  </a:lnTo>
                  <a:lnTo>
                    <a:pt x="275110" y="334001"/>
                  </a:lnTo>
                  <a:lnTo>
                    <a:pt x="324574" y="327932"/>
                  </a:lnTo>
                  <a:lnTo>
                    <a:pt x="36849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64051" y="323377"/>
              <a:ext cx="171345" cy="378529"/>
            </a:xfrm>
            <a:custGeom>
              <a:avLst/>
              <a:gdLst/>
              <a:ahLst/>
              <a:cxnLst/>
              <a:rect l="0" t="0" r="0" b="0"/>
              <a:pathLst>
                <a:path w="171345" h="378529">
                  <a:moveTo>
                    <a:pt x="10436" y="139876"/>
                  </a:moveTo>
                  <a:lnTo>
                    <a:pt x="10436" y="194021"/>
                  </a:lnTo>
                  <a:lnTo>
                    <a:pt x="10436" y="248968"/>
                  </a:lnTo>
                  <a:lnTo>
                    <a:pt x="11605" y="304882"/>
                  </a:lnTo>
                  <a:lnTo>
                    <a:pt x="18769" y="360986"/>
                  </a:lnTo>
                  <a:lnTo>
                    <a:pt x="19989" y="378528"/>
                  </a:lnTo>
                  <a:lnTo>
                    <a:pt x="19505" y="356687"/>
                  </a:lnTo>
                  <a:lnTo>
                    <a:pt x="11861" y="293268"/>
                  </a:lnTo>
                  <a:lnTo>
                    <a:pt x="2290" y="232302"/>
                  </a:lnTo>
                  <a:lnTo>
                    <a:pt x="378" y="172431"/>
                  </a:lnTo>
                  <a:lnTo>
                    <a:pt x="0" y="112685"/>
                  </a:lnTo>
                  <a:lnTo>
                    <a:pt x="2275" y="71118"/>
                  </a:lnTo>
                  <a:lnTo>
                    <a:pt x="16726" y="37225"/>
                  </a:lnTo>
                  <a:lnTo>
                    <a:pt x="29219" y="19774"/>
                  </a:lnTo>
                  <a:lnTo>
                    <a:pt x="45690" y="7339"/>
                  </a:lnTo>
                  <a:lnTo>
                    <a:pt x="54995" y="2385"/>
                  </a:lnTo>
                  <a:lnTo>
                    <a:pt x="74694" y="0"/>
                  </a:lnTo>
                  <a:lnTo>
                    <a:pt x="84860" y="1002"/>
                  </a:lnTo>
                  <a:lnTo>
                    <a:pt x="105514" y="11474"/>
                  </a:lnTo>
                  <a:lnTo>
                    <a:pt x="133754" y="37101"/>
                  </a:lnTo>
                  <a:lnTo>
                    <a:pt x="153820" y="66920"/>
                  </a:lnTo>
                  <a:lnTo>
                    <a:pt x="171080" y="114027"/>
                  </a:lnTo>
                  <a:lnTo>
                    <a:pt x="171344" y="124983"/>
                  </a:lnTo>
                  <a:lnTo>
                    <a:pt x="165399" y="143396"/>
                  </a:lnTo>
                  <a:lnTo>
                    <a:pt x="148897" y="166915"/>
                  </a:lnTo>
                  <a:lnTo>
                    <a:pt x="129686" y="178410"/>
                  </a:lnTo>
                  <a:lnTo>
                    <a:pt x="92562" y="188338"/>
                  </a:lnTo>
                  <a:lnTo>
                    <a:pt x="31493" y="192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58459" y="347440"/>
              <a:ext cx="177196" cy="174209"/>
            </a:xfrm>
            <a:custGeom>
              <a:avLst/>
              <a:gdLst/>
              <a:ahLst/>
              <a:cxnLst/>
              <a:rect l="0" t="0" r="0" b="0"/>
              <a:pathLst>
                <a:path w="177196" h="174209">
                  <a:moveTo>
                    <a:pt x="100297" y="0"/>
                  </a:moveTo>
                  <a:lnTo>
                    <a:pt x="77940" y="0"/>
                  </a:lnTo>
                  <a:lnTo>
                    <a:pt x="60725" y="6239"/>
                  </a:lnTo>
                  <a:lnTo>
                    <a:pt x="9199" y="49498"/>
                  </a:lnTo>
                  <a:lnTo>
                    <a:pt x="1317" y="72692"/>
                  </a:lnTo>
                  <a:lnTo>
                    <a:pt x="0" y="115515"/>
                  </a:lnTo>
                  <a:lnTo>
                    <a:pt x="1847" y="129652"/>
                  </a:lnTo>
                  <a:lnTo>
                    <a:pt x="13257" y="151600"/>
                  </a:lnTo>
                  <a:lnTo>
                    <a:pt x="21214" y="160728"/>
                  </a:lnTo>
                  <a:lnTo>
                    <a:pt x="45652" y="170870"/>
                  </a:lnTo>
                  <a:lnTo>
                    <a:pt x="74841" y="174208"/>
                  </a:lnTo>
                  <a:lnTo>
                    <a:pt x="103411" y="171792"/>
                  </a:lnTo>
                  <a:lnTo>
                    <a:pt x="125468" y="163700"/>
                  </a:lnTo>
                  <a:lnTo>
                    <a:pt x="158691" y="139440"/>
                  </a:lnTo>
                  <a:lnTo>
                    <a:pt x="175051" y="113455"/>
                  </a:lnTo>
                  <a:lnTo>
                    <a:pt x="177195" y="93708"/>
                  </a:lnTo>
                  <a:lnTo>
                    <a:pt x="169039" y="52435"/>
                  </a:lnTo>
                  <a:lnTo>
                    <a:pt x="153940" y="26585"/>
                  </a:lnTo>
                  <a:lnTo>
                    <a:pt x="144416" y="17665"/>
                  </a:lnTo>
                  <a:lnTo>
                    <a:pt x="13188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16684" y="368497"/>
              <a:ext cx="9070" cy="136871"/>
            </a:xfrm>
            <a:custGeom>
              <a:avLst/>
              <a:gdLst/>
              <a:ahLst/>
              <a:cxnLst/>
              <a:rect l="0" t="0" r="0" b="0"/>
              <a:pathLst>
                <a:path w="9070" h="136871">
                  <a:moveTo>
                    <a:pt x="0" y="0"/>
                  </a:moveTo>
                  <a:lnTo>
                    <a:pt x="8333" y="37478"/>
                  </a:lnTo>
                  <a:lnTo>
                    <a:pt x="9069" y="10021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37741" y="26321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21969" y="357968"/>
              <a:ext cx="178985" cy="200043"/>
            </a:xfrm>
            <a:custGeom>
              <a:avLst/>
              <a:gdLst/>
              <a:ahLst/>
              <a:cxnLst/>
              <a:rect l="0" t="0" r="0" b="0"/>
              <a:pathLst>
                <a:path w="178985" h="200043">
                  <a:moveTo>
                    <a:pt x="0" y="0"/>
                  </a:moveTo>
                  <a:lnTo>
                    <a:pt x="11453" y="57264"/>
                  </a:lnTo>
                  <a:lnTo>
                    <a:pt x="24749" y="112567"/>
                  </a:lnTo>
                  <a:lnTo>
                    <a:pt x="36301" y="150268"/>
                  </a:lnTo>
                  <a:lnTo>
                    <a:pt x="34461" y="145165"/>
                  </a:lnTo>
                  <a:lnTo>
                    <a:pt x="33323" y="96482"/>
                  </a:lnTo>
                  <a:lnTo>
                    <a:pt x="43150" y="36779"/>
                  </a:lnTo>
                  <a:lnTo>
                    <a:pt x="46314" y="24520"/>
                  </a:lnTo>
                  <a:lnTo>
                    <a:pt x="51933" y="15177"/>
                  </a:lnTo>
                  <a:lnTo>
                    <a:pt x="67535" y="1676"/>
                  </a:lnTo>
                  <a:lnTo>
                    <a:pt x="76608" y="1118"/>
                  </a:lnTo>
                  <a:lnTo>
                    <a:pt x="96049" y="9856"/>
                  </a:lnTo>
                  <a:lnTo>
                    <a:pt x="126725" y="34506"/>
                  </a:lnTo>
                  <a:lnTo>
                    <a:pt x="141329" y="57060"/>
                  </a:lnTo>
                  <a:lnTo>
                    <a:pt x="170213" y="116179"/>
                  </a:lnTo>
                  <a:lnTo>
                    <a:pt x="177252" y="166102"/>
                  </a:lnTo>
                  <a:lnTo>
                    <a:pt x="17898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95709" y="126341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2196" y="60384"/>
                  </a:lnTo>
                  <a:lnTo>
                    <a:pt x="651" y="118108"/>
                  </a:lnTo>
                  <a:lnTo>
                    <a:pt x="193" y="173425"/>
                  </a:lnTo>
                  <a:lnTo>
                    <a:pt x="3177" y="222571"/>
                  </a:lnTo>
                  <a:lnTo>
                    <a:pt x="5231" y="274178"/>
                  </a:lnTo>
                  <a:lnTo>
                    <a:pt x="1550" y="323394"/>
                  </a:lnTo>
                  <a:lnTo>
                    <a:pt x="460" y="36137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69367" y="295448"/>
              <a:ext cx="252686" cy="9879"/>
            </a:xfrm>
            <a:custGeom>
              <a:avLst/>
              <a:gdLst/>
              <a:ahLst/>
              <a:cxnLst/>
              <a:rect l="0" t="0" r="0" b="0"/>
              <a:pathLst>
                <a:path w="252686" h="9879">
                  <a:moveTo>
                    <a:pt x="252685" y="9878"/>
                  </a:moveTo>
                  <a:lnTo>
                    <a:pt x="203754" y="6758"/>
                  </a:lnTo>
                  <a:lnTo>
                    <a:pt x="155908" y="1545"/>
                  </a:lnTo>
                  <a:lnTo>
                    <a:pt x="101568" y="0"/>
                  </a:lnTo>
                  <a:lnTo>
                    <a:pt x="47252" y="2662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08516" y="305326"/>
              <a:ext cx="290783" cy="232281"/>
            </a:xfrm>
            <a:custGeom>
              <a:avLst/>
              <a:gdLst/>
              <a:ahLst/>
              <a:cxnLst/>
              <a:rect l="0" t="0" r="0" b="0"/>
              <a:pathLst>
                <a:path w="290783" h="232281">
                  <a:moveTo>
                    <a:pt x="8334" y="31585"/>
                  </a:moveTo>
                  <a:lnTo>
                    <a:pt x="0" y="69063"/>
                  </a:lnTo>
                  <a:lnTo>
                    <a:pt x="3828" y="126076"/>
                  </a:lnTo>
                  <a:lnTo>
                    <a:pt x="17019" y="175682"/>
                  </a:lnTo>
                  <a:lnTo>
                    <a:pt x="28181" y="193505"/>
                  </a:lnTo>
                  <a:lnTo>
                    <a:pt x="36773" y="199193"/>
                  </a:lnTo>
                  <a:lnTo>
                    <a:pt x="58798" y="205514"/>
                  </a:lnTo>
                  <a:lnTo>
                    <a:pt x="68883" y="204859"/>
                  </a:lnTo>
                  <a:lnTo>
                    <a:pt x="86327" y="197893"/>
                  </a:lnTo>
                  <a:lnTo>
                    <a:pt x="109301" y="175228"/>
                  </a:lnTo>
                  <a:lnTo>
                    <a:pt x="125338" y="146286"/>
                  </a:lnTo>
                  <a:lnTo>
                    <a:pt x="129620" y="144317"/>
                  </a:lnTo>
                  <a:lnTo>
                    <a:pt x="133645" y="147684"/>
                  </a:lnTo>
                  <a:lnTo>
                    <a:pt x="173836" y="205614"/>
                  </a:lnTo>
                  <a:lnTo>
                    <a:pt x="200091" y="227689"/>
                  </a:lnTo>
                  <a:lnTo>
                    <a:pt x="209871" y="231341"/>
                  </a:lnTo>
                  <a:lnTo>
                    <a:pt x="230097" y="232280"/>
                  </a:lnTo>
                  <a:lnTo>
                    <a:pt x="250785" y="222558"/>
                  </a:lnTo>
                  <a:lnTo>
                    <a:pt x="269338" y="206539"/>
                  </a:lnTo>
                  <a:lnTo>
                    <a:pt x="281483" y="187722"/>
                  </a:lnTo>
                  <a:lnTo>
                    <a:pt x="289308" y="151807"/>
                  </a:lnTo>
                  <a:lnTo>
                    <a:pt x="290782" y="97750"/>
                  </a:lnTo>
                  <a:lnTo>
                    <a:pt x="281022" y="42012"/>
                  </a:lnTo>
                  <a:lnTo>
                    <a:pt x="2715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37644" y="178984"/>
              <a:ext cx="321445" cy="353860"/>
            </a:xfrm>
            <a:custGeom>
              <a:avLst/>
              <a:gdLst/>
              <a:ahLst/>
              <a:cxnLst/>
              <a:rect l="0" t="0" r="0" b="0"/>
              <a:pathLst>
                <a:path w="321445" h="353860">
                  <a:moveTo>
                    <a:pt x="5589" y="0"/>
                  </a:moveTo>
                  <a:lnTo>
                    <a:pt x="0" y="16768"/>
                  </a:lnTo>
                  <a:lnTo>
                    <a:pt x="3271" y="70686"/>
                  </a:lnTo>
                  <a:lnTo>
                    <a:pt x="6072" y="120510"/>
                  </a:lnTo>
                  <a:lnTo>
                    <a:pt x="13791" y="171147"/>
                  </a:lnTo>
                  <a:lnTo>
                    <a:pt x="23760" y="230772"/>
                  </a:lnTo>
                  <a:lnTo>
                    <a:pt x="26266" y="292346"/>
                  </a:lnTo>
                  <a:lnTo>
                    <a:pt x="26477" y="285129"/>
                  </a:lnTo>
                  <a:lnTo>
                    <a:pt x="37774" y="260348"/>
                  </a:lnTo>
                  <a:lnTo>
                    <a:pt x="55940" y="236367"/>
                  </a:lnTo>
                  <a:lnTo>
                    <a:pt x="63722" y="232447"/>
                  </a:lnTo>
                  <a:lnTo>
                    <a:pt x="81729" y="231212"/>
                  </a:lnTo>
                  <a:lnTo>
                    <a:pt x="90274" y="234860"/>
                  </a:lnTo>
                  <a:lnTo>
                    <a:pt x="113479" y="256761"/>
                  </a:lnTo>
                  <a:lnTo>
                    <a:pt x="139161" y="295603"/>
                  </a:lnTo>
                  <a:lnTo>
                    <a:pt x="155846" y="337071"/>
                  </a:lnTo>
                  <a:lnTo>
                    <a:pt x="159572" y="340527"/>
                  </a:lnTo>
                  <a:lnTo>
                    <a:pt x="163227" y="339322"/>
                  </a:lnTo>
                  <a:lnTo>
                    <a:pt x="199120" y="304614"/>
                  </a:lnTo>
                  <a:lnTo>
                    <a:pt x="220285" y="292141"/>
                  </a:lnTo>
                  <a:lnTo>
                    <a:pt x="275292" y="271483"/>
                  </a:lnTo>
                  <a:lnTo>
                    <a:pt x="296253" y="257530"/>
                  </a:lnTo>
                  <a:lnTo>
                    <a:pt x="309468" y="239630"/>
                  </a:lnTo>
                  <a:lnTo>
                    <a:pt x="313001" y="219976"/>
                  </a:lnTo>
                  <a:lnTo>
                    <a:pt x="312306" y="209822"/>
                  </a:lnTo>
                  <a:lnTo>
                    <a:pt x="302175" y="192300"/>
                  </a:lnTo>
                  <a:lnTo>
                    <a:pt x="294560" y="184352"/>
                  </a:lnTo>
                  <a:lnTo>
                    <a:pt x="284804" y="180223"/>
                  </a:lnTo>
                  <a:lnTo>
                    <a:pt x="261486" y="178755"/>
                  </a:lnTo>
                  <a:lnTo>
                    <a:pt x="227639" y="190095"/>
                  </a:lnTo>
                  <a:lnTo>
                    <a:pt x="200973" y="213862"/>
                  </a:lnTo>
                  <a:lnTo>
                    <a:pt x="196676" y="225633"/>
                  </a:lnTo>
                  <a:lnTo>
                    <a:pt x="196218" y="267805"/>
                  </a:lnTo>
                  <a:lnTo>
                    <a:pt x="204661" y="302398"/>
                  </a:lnTo>
                  <a:lnTo>
                    <a:pt x="215338" y="320013"/>
                  </a:lnTo>
                  <a:lnTo>
                    <a:pt x="240092" y="343083"/>
                  </a:lnTo>
                  <a:lnTo>
                    <a:pt x="262671" y="351353"/>
                  </a:lnTo>
                  <a:lnTo>
                    <a:pt x="285964" y="353859"/>
                  </a:lnTo>
                  <a:lnTo>
                    <a:pt x="32144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36248" y="342994"/>
              <a:ext cx="101825" cy="163909"/>
            </a:xfrm>
            <a:custGeom>
              <a:avLst/>
              <a:gdLst/>
              <a:ahLst/>
              <a:cxnLst/>
              <a:rect l="0" t="0" r="0" b="0"/>
              <a:pathLst>
                <a:path w="101825" h="163909">
                  <a:moveTo>
                    <a:pt x="7068" y="88674"/>
                  </a:moveTo>
                  <a:lnTo>
                    <a:pt x="25026" y="142549"/>
                  </a:lnTo>
                  <a:lnTo>
                    <a:pt x="31817" y="162921"/>
                  </a:lnTo>
                  <a:lnTo>
                    <a:pt x="32926" y="163908"/>
                  </a:lnTo>
                  <a:lnTo>
                    <a:pt x="23399" y="119537"/>
                  </a:lnTo>
                  <a:lnTo>
                    <a:pt x="1694" y="64402"/>
                  </a:lnTo>
                  <a:lnTo>
                    <a:pt x="0" y="39282"/>
                  </a:lnTo>
                  <a:lnTo>
                    <a:pt x="3147" y="16419"/>
                  </a:lnTo>
                  <a:lnTo>
                    <a:pt x="9133" y="8919"/>
                  </a:lnTo>
                  <a:lnTo>
                    <a:pt x="28263" y="585"/>
                  </a:lnTo>
                  <a:lnTo>
                    <a:pt x="49243" y="0"/>
                  </a:lnTo>
                  <a:lnTo>
                    <a:pt x="101824" y="44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77010" y="339842"/>
              <a:ext cx="171633" cy="207640"/>
            </a:xfrm>
            <a:custGeom>
              <a:avLst/>
              <a:gdLst/>
              <a:ahLst/>
              <a:cxnLst/>
              <a:rect l="0" t="0" r="0" b="0"/>
              <a:pathLst>
                <a:path w="171633" h="207640">
                  <a:moveTo>
                    <a:pt x="24233" y="70769"/>
                  </a:moveTo>
                  <a:lnTo>
                    <a:pt x="42214" y="86410"/>
                  </a:lnTo>
                  <a:lnTo>
                    <a:pt x="59131" y="94488"/>
                  </a:lnTo>
                  <a:lnTo>
                    <a:pt x="93975" y="100024"/>
                  </a:lnTo>
                  <a:lnTo>
                    <a:pt x="128346" y="96075"/>
                  </a:lnTo>
                  <a:lnTo>
                    <a:pt x="146935" y="87475"/>
                  </a:lnTo>
                  <a:lnTo>
                    <a:pt x="155168" y="81906"/>
                  </a:lnTo>
                  <a:lnTo>
                    <a:pt x="159486" y="73515"/>
                  </a:lnTo>
                  <a:lnTo>
                    <a:pt x="161165" y="51712"/>
                  </a:lnTo>
                  <a:lnTo>
                    <a:pt x="157635" y="41687"/>
                  </a:lnTo>
                  <a:lnTo>
                    <a:pt x="144354" y="24308"/>
                  </a:lnTo>
                  <a:lnTo>
                    <a:pt x="117146" y="6960"/>
                  </a:lnTo>
                  <a:lnTo>
                    <a:pt x="75679" y="0"/>
                  </a:lnTo>
                  <a:lnTo>
                    <a:pt x="52558" y="4611"/>
                  </a:lnTo>
                  <a:lnTo>
                    <a:pt x="26387" y="20361"/>
                  </a:lnTo>
                  <a:lnTo>
                    <a:pt x="12322" y="34327"/>
                  </a:lnTo>
                  <a:lnTo>
                    <a:pt x="2171" y="52233"/>
                  </a:lnTo>
                  <a:lnTo>
                    <a:pt x="0" y="75009"/>
                  </a:lnTo>
                  <a:lnTo>
                    <a:pt x="8138" y="122169"/>
                  </a:lnTo>
                  <a:lnTo>
                    <a:pt x="20589" y="140797"/>
                  </a:lnTo>
                  <a:lnTo>
                    <a:pt x="77480" y="186260"/>
                  </a:lnTo>
                  <a:lnTo>
                    <a:pt x="99371" y="198137"/>
                  </a:lnTo>
                  <a:lnTo>
                    <a:pt x="145314" y="205762"/>
                  </a:lnTo>
                  <a:lnTo>
                    <a:pt x="171632" y="207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91489" y="178984"/>
              <a:ext cx="20408" cy="336913"/>
            </a:xfrm>
            <a:custGeom>
              <a:avLst/>
              <a:gdLst/>
              <a:ahLst/>
              <a:cxnLst/>
              <a:rect l="0" t="0" r="0" b="0"/>
              <a:pathLst>
                <a:path w="20408" h="336913">
                  <a:moveTo>
                    <a:pt x="9879" y="0"/>
                  </a:moveTo>
                  <a:lnTo>
                    <a:pt x="6759" y="48931"/>
                  </a:lnTo>
                  <a:lnTo>
                    <a:pt x="1545" y="96776"/>
                  </a:lnTo>
                  <a:lnTo>
                    <a:pt x="0" y="147997"/>
                  </a:lnTo>
                  <a:lnTo>
                    <a:pt x="2662" y="200219"/>
                  </a:lnTo>
                  <a:lnTo>
                    <a:pt x="10860" y="249617"/>
                  </a:lnTo>
                  <a:lnTo>
                    <a:pt x="18521" y="308230"/>
                  </a:lnTo>
                  <a:lnTo>
                    <a:pt x="2040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75025" y="347440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83621" y="8333"/>
                  </a:lnTo>
                  <a:lnTo>
                    <a:pt x="126607" y="15684"/>
                  </a:lnTo>
                  <a:lnTo>
                    <a:pt x="76249" y="19465"/>
                  </a:lnTo>
                  <a:lnTo>
                    <a:pt x="13276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85595" y="178984"/>
              <a:ext cx="421141" cy="389555"/>
            </a:xfrm>
            <a:custGeom>
              <a:avLst/>
              <a:gdLst/>
              <a:ahLst/>
              <a:cxnLst/>
              <a:rect l="0" t="0" r="0" b="0"/>
              <a:pathLst>
                <a:path w="421141" h="389555">
                  <a:moveTo>
                    <a:pt x="0" y="0"/>
                  </a:moveTo>
                  <a:lnTo>
                    <a:pt x="5590" y="58617"/>
                  </a:lnTo>
                  <a:lnTo>
                    <a:pt x="17959" y="107895"/>
                  </a:lnTo>
                  <a:lnTo>
                    <a:pt x="28199" y="159481"/>
                  </a:lnTo>
                  <a:lnTo>
                    <a:pt x="42139" y="216899"/>
                  </a:lnTo>
                  <a:lnTo>
                    <a:pt x="50568" y="273561"/>
                  </a:lnTo>
                  <a:lnTo>
                    <a:pt x="59469" y="332674"/>
                  </a:lnTo>
                  <a:lnTo>
                    <a:pt x="62074" y="365942"/>
                  </a:lnTo>
                  <a:lnTo>
                    <a:pt x="62846" y="350323"/>
                  </a:lnTo>
                  <a:lnTo>
                    <a:pt x="68718" y="289819"/>
                  </a:lnTo>
                  <a:lnTo>
                    <a:pt x="77725" y="268799"/>
                  </a:lnTo>
                  <a:lnTo>
                    <a:pt x="83402" y="259918"/>
                  </a:lnTo>
                  <a:lnTo>
                    <a:pt x="99069" y="246930"/>
                  </a:lnTo>
                  <a:lnTo>
                    <a:pt x="108160" y="241829"/>
                  </a:lnTo>
                  <a:lnTo>
                    <a:pt x="116561" y="240768"/>
                  </a:lnTo>
                  <a:lnTo>
                    <a:pt x="132134" y="245828"/>
                  </a:lnTo>
                  <a:lnTo>
                    <a:pt x="154055" y="261831"/>
                  </a:lnTo>
                  <a:lnTo>
                    <a:pt x="181253" y="296605"/>
                  </a:lnTo>
                  <a:lnTo>
                    <a:pt x="204305" y="351109"/>
                  </a:lnTo>
                  <a:lnTo>
                    <a:pt x="202717" y="345561"/>
                  </a:lnTo>
                  <a:lnTo>
                    <a:pt x="204165" y="340338"/>
                  </a:lnTo>
                  <a:lnTo>
                    <a:pt x="212013" y="328296"/>
                  </a:lnTo>
                  <a:lnTo>
                    <a:pt x="226420" y="318265"/>
                  </a:lnTo>
                  <a:lnTo>
                    <a:pt x="284736" y="295009"/>
                  </a:lnTo>
                  <a:lnTo>
                    <a:pt x="335804" y="276108"/>
                  </a:lnTo>
                  <a:lnTo>
                    <a:pt x="352407" y="264655"/>
                  </a:lnTo>
                  <a:lnTo>
                    <a:pt x="356601" y="255985"/>
                  </a:lnTo>
                  <a:lnTo>
                    <a:pt x="358141" y="233874"/>
                  </a:lnTo>
                  <a:lnTo>
                    <a:pt x="353405" y="224936"/>
                  </a:lnTo>
                  <a:lnTo>
                    <a:pt x="335664" y="211886"/>
                  </a:lnTo>
                  <a:lnTo>
                    <a:pt x="315300" y="208425"/>
                  </a:lnTo>
                  <a:lnTo>
                    <a:pt x="294551" y="211956"/>
                  </a:lnTo>
                  <a:lnTo>
                    <a:pt x="273632" y="221325"/>
                  </a:lnTo>
                  <a:lnTo>
                    <a:pt x="258875" y="236407"/>
                  </a:lnTo>
                  <a:lnTo>
                    <a:pt x="253302" y="245342"/>
                  </a:lnTo>
                  <a:lnTo>
                    <a:pt x="250229" y="267748"/>
                  </a:lnTo>
                  <a:lnTo>
                    <a:pt x="257788" y="314671"/>
                  </a:lnTo>
                  <a:lnTo>
                    <a:pt x="272784" y="341500"/>
                  </a:lnTo>
                  <a:lnTo>
                    <a:pt x="292045" y="364268"/>
                  </a:lnTo>
                  <a:lnTo>
                    <a:pt x="318159" y="380242"/>
                  </a:lnTo>
                  <a:lnTo>
                    <a:pt x="366830" y="387715"/>
                  </a:lnTo>
                  <a:lnTo>
                    <a:pt x="42114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22591" y="115813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0" y="0"/>
                  </a:moveTo>
                  <a:lnTo>
                    <a:pt x="0" y="54144"/>
                  </a:lnTo>
                  <a:lnTo>
                    <a:pt x="5588" y="103502"/>
                  </a:lnTo>
                  <a:lnTo>
                    <a:pt x="9064" y="153110"/>
                  </a:lnTo>
                  <a:lnTo>
                    <a:pt x="17475" y="209878"/>
                  </a:lnTo>
                  <a:lnTo>
                    <a:pt x="19995" y="258068"/>
                  </a:lnTo>
                  <a:lnTo>
                    <a:pt x="21912" y="309391"/>
                  </a:lnTo>
                  <a:lnTo>
                    <a:pt x="28199" y="360473"/>
                  </a:lnTo>
                  <a:lnTo>
                    <a:pt x="32922" y="404594"/>
                  </a:lnTo>
                  <a:lnTo>
                    <a:pt x="5264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80518" y="442196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8617"/>
                  </a:lnTo>
                  <a:lnTo>
                    <a:pt x="8333" y="112095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91046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85803" y="386415"/>
              <a:ext cx="347441" cy="197030"/>
            </a:xfrm>
            <a:custGeom>
              <a:avLst/>
              <a:gdLst/>
              <a:ahLst/>
              <a:cxnLst/>
              <a:rect l="0" t="0" r="0" b="0"/>
              <a:pathLst>
                <a:path w="347441" h="197030">
                  <a:moveTo>
                    <a:pt x="0" y="108424"/>
                  </a:moveTo>
                  <a:lnTo>
                    <a:pt x="8333" y="145902"/>
                  </a:lnTo>
                  <a:lnTo>
                    <a:pt x="8383" y="162515"/>
                  </a:lnTo>
                  <a:lnTo>
                    <a:pt x="6759" y="162032"/>
                  </a:lnTo>
                  <a:lnTo>
                    <a:pt x="4506" y="158201"/>
                  </a:lnTo>
                  <a:lnTo>
                    <a:pt x="6924" y="130452"/>
                  </a:lnTo>
                  <a:lnTo>
                    <a:pt x="19392" y="81493"/>
                  </a:lnTo>
                  <a:lnTo>
                    <a:pt x="30456" y="62919"/>
                  </a:lnTo>
                  <a:lnTo>
                    <a:pt x="39021" y="57030"/>
                  </a:lnTo>
                  <a:lnTo>
                    <a:pt x="61017" y="50487"/>
                  </a:lnTo>
                  <a:lnTo>
                    <a:pt x="71094" y="51082"/>
                  </a:lnTo>
                  <a:lnTo>
                    <a:pt x="88529" y="57982"/>
                  </a:lnTo>
                  <a:lnTo>
                    <a:pt x="117088" y="80610"/>
                  </a:lnTo>
                  <a:lnTo>
                    <a:pt x="136598" y="109541"/>
                  </a:lnTo>
                  <a:lnTo>
                    <a:pt x="161104" y="171693"/>
                  </a:lnTo>
                  <a:lnTo>
                    <a:pt x="164725" y="175170"/>
                  </a:lnTo>
                  <a:lnTo>
                    <a:pt x="168308" y="173978"/>
                  </a:lnTo>
                  <a:lnTo>
                    <a:pt x="207668" y="132514"/>
                  </a:lnTo>
                  <a:lnTo>
                    <a:pt x="233887" y="117381"/>
                  </a:lnTo>
                  <a:lnTo>
                    <a:pt x="296019" y="98151"/>
                  </a:lnTo>
                  <a:lnTo>
                    <a:pt x="309650" y="94556"/>
                  </a:lnTo>
                  <a:lnTo>
                    <a:pt x="319908" y="88650"/>
                  </a:lnTo>
                  <a:lnTo>
                    <a:pt x="334424" y="72729"/>
                  </a:lnTo>
                  <a:lnTo>
                    <a:pt x="337593" y="63571"/>
                  </a:lnTo>
                  <a:lnTo>
                    <a:pt x="337994" y="44035"/>
                  </a:lnTo>
                  <a:lnTo>
                    <a:pt x="331154" y="26774"/>
                  </a:lnTo>
                  <a:lnTo>
                    <a:pt x="326054" y="18896"/>
                  </a:lnTo>
                  <a:lnTo>
                    <a:pt x="311029" y="7022"/>
                  </a:lnTo>
                  <a:lnTo>
                    <a:pt x="302110" y="2218"/>
                  </a:lnTo>
                  <a:lnTo>
                    <a:pt x="282840" y="0"/>
                  </a:lnTo>
                  <a:lnTo>
                    <a:pt x="262577" y="4084"/>
                  </a:lnTo>
                  <a:lnTo>
                    <a:pt x="232609" y="19537"/>
                  </a:lnTo>
                  <a:lnTo>
                    <a:pt x="216075" y="32264"/>
                  </a:lnTo>
                  <a:lnTo>
                    <a:pt x="207168" y="51958"/>
                  </a:lnTo>
                  <a:lnTo>
                    <a:pt x="201449" y="102729"/>
                  </a:lnTo>
                  <a:lnTo>
                    <a:pt x="206048" y="143911"/>
                  </a:lnTo>
                  <a:lnTo>
                    <a:pt x="220408" y="180160"/>
                  </a:lnTo>
                  <a:lnTo>
                    <a:pt x="228827" y="187833"/>
                  </a:lnTo>
                  <a:lnTo>
                    <a:pt x="250660" y="196360"/>
                  </a:lnTo>
                  <a:lnTo>
                    <a:pt x="272841" y="197029"/>
                  </a:lnTo>
                  <a:lnTo>
                    <a:pt x="330594" y="184703"/>
                  </a:lnTo>
                  <a:lnTo>
                    <a:pt x="347440" y="182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34440" y="386219"/>
              <a:ext cx="193644" cy="204275"/>
            </a:xfrm>
            <a:custGeom>
              <a:avLst/>
              <a:gdLst/>
              <a:ahLst/>
              <a:cxnLst/>
              <a:rect l="0" t="0" r="0" b="0"/>
              <a:pathLst>
                <a:path w="193644" h="204275">
                  <a:moveTo>
                    <a:pt x="151529" y="55977"/>
                  </a:moveTo>
                  <a:lnTo>
                    <a:pt x="141954" y="31931"/>
                  </a:lnTo>
                  <a:lnTo>
                    <a:pt x="131285" y="17604"/>
                  </a:lnTo>
                  <a:lnTo>
                    <a:pt x="106537" y="1974"/>
                  </a:lnTo>
                  <a:lnTo>
                    <a:pt x="87078" y="0"/>
                  </a:lnTo>
                  <a:lnTo>
                    <a:pt x="45991" y="8265"/>
                  </a:lnTo>
                  <a:lnTo>
                    <a:pt x="37886" y="13641"/>
                  </a:lnTo>
                  <a:lnTo>
                    <a:pt x="25762" y="28972"/>
                  </a:lnTo>
                  <a:lnTo>
                    <a:pt x="979" y="87965"/>
                  </a:lnTo>
                  <a:lnTo>
                    <a:pt x="0" y="108799"/>
                  </a:lnTo>
                  <a:lnTo>
                    <a:pt x="4633" y="129756"/>
                  </a:lnTo>
                  <a:lnTo>
                    <a:pt x="20397" y="160116"/>
                  </a:lnTo>
                  <a:lnTo>
                    <a:pt x="33197" y="176741"/>
                  </a:lnTo>
                  <a:lnTo>
                    <a:pt x="64735" y="199254"/>
                  </a:lnTo>
                  <a:lnTo>
                    <a:pt x="90337" y="204274"/>
                  </a:lnTo>
                  <a:lnTo>
                    <a:pt x="139311" y="197964"/>
                  </a:lnTo>
                  <a:lnTo>
                    <a:pt x="193643" y="171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80725" y="379025"/>
              <a:ext cx="73701" cy="149021"/>
            </a:xfrm>
            <a:custGeom>
              <a:avLst/>
              <a:gdLst/>
              <a:ahLst/>
              <a:cxnLst/>
              <a:rect l="0" t="0" r="0" b="0"/>
              <a:pathLst>
                <a:path w="73701" h="149021">
                  <a:moveTo>
                    <a:pt x="0" y="84228"/>
                  </a:moveTo>
                  <a:lnTo>
                    <a:pt x="2340" y="123916"/>
                  </a:lnTo>
                  <a:lnTo>
                    <a:pt x="11179" y="146321"/>
                  </a:lnTo>
                  <a:lnTo>
                    <a:pt x="13301" y="149020"/>
                  </a:lnTo>
                  <a:lnTo>
                    <a:pt x="13547" y="146140"/>
                  </a:lnTo>
                  <a:lnTo>
                    <a:pt x="5580" y="85389"/>
                  </a:lnTo>
                  <a:lnTo>
                    <a:pt x="15141" y="42344"/>
                  </a:lnTo>
                  <a:lnTo>
                    <a:pt x="20622" y="34078"/>
                  </a:lnTo>
                  <a:lnTo>
                    <a:pt x="51517" y="1240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27213" y="400082"/>
              <a:ext cx="143199" cy="178414"/>
            </a:xfrm>
            <a:custGeom>
              <a:avLst/>
              <a:gdLst/>
              <a:ahLst/>
              <a:cxnLst/>
              <a:rect l="0" t="0" r="0" b="0"/>
              <a:pathLst>
                <a:path w="143199" h="178414">
                  <a:moveTo>
                    <a:pt x="106196" y="10529"/>
                  </a:moveTo>
                  <a:lnTo>
                    <a:pt x="83839" y="10529"/>
                  </a:lnTo>
                  <a:lnTo>
                    <a:pt x="53168" y="21707"/>
                  </a:lnTo>
                  <a:lnTo>
                    <a:pt x="27444" y="39837"/>
                  </a:lnTo>
                  <a:lnTo>
                    <a:pt x="5003" y="71205"/>
                  </a:lnTo>
                  <a:lnTo>
                    <a:pt x="0" y="96768"/>
                  </a:lnTo>
                  <a:lnTo>
                    <a:pt x="2846" y="123727"/>
                  </a:lnTo>
                  <a:lnTo>
                    <a:pt x="11910" y="151306"/>
                  </a:lnTo>
                  <a:lnTo>
                    <a:pt x="19942" y="161702"/>
                  </a:lnTo>
                  <a:lnTo>
                    <a:pt x="41345" y="176373"/>
                  </a:lnTo>
                  <a:lnTo>
                    <a:pt x="53603" y="178413"/>
                  </a:lnTo>
                  <a:lnTo>
                    <a:pt x="79702" y="174442"/>
                  </a:lnTo>
                  <a:lnTo>
                    <a:pt x="109524" y="159051"/>
                  </a:lnTo>
                  <a:lnTo>
                    <a:pt x="133178" y="134084"/>
                  </a:lnTo>
                  <a:lnTo>
                    <a:pt x="141585" y="108336"/>
                  </a:lnTo>
                  <a:lnTo>
                    <a:pt x="143198" y="67195"/>
                  </a:lnTo>
                  <a:lnTo>
                    <a:pt x="137849" y="43903"/>
                  </a:lnTo>
                  <a:lnTo>
                    <a:pt x="1167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61309" y="347440"/>
              <a:ext cx="155082" cy="214416"/>
            </a:xfrm>
            <a:custGeom>
              <a:avLst/>
              <a:gdLst/>
              <a:ahLst/>
              <a:cxnLst/>
              <a:rect l="0" t="0" r="0" b="0"/>
              <a:pathLst>
                <a:path w="155082" h="214416">
                  <a:moveTo>
                    <a:pt x="103727" y="0"/>
                  </a:moveTo>
                  <a:lnTo>
                    <a:pt x="61035" y="3119"/>
                  </a:lnTo>
                  <a:lnTo>
                    <a:pt x="41470" y="9575"/>
                  </a:lnTo>
                  <a:lnTo>
                    <a:pt x="2534" y="39403"/>
                  </a:lnTo>
                  <a:lnTo>
                    <a:pt x="0" y="48496"/>
                  </a:lnTo>
                  <a:lnTo>
                    <a:pt x="3424" y="71076"/>
                  </a:lnTo>
                  <a:lnTo>
                    <a:pt x="8783" y="80140"/>
                  </a:lnTo>
                  <a:lnTo>
                    <a:pt x="52447" y="112921"/>
                  </a:lnTo>
                  <a:lnTo>
                    <a:pt x="114375" y="139818"/>
                  </a:lnTo>
                  <a:lnTo>
                    <a:pt x="145876" y="156331"/>
                  </a:lnTo>
                  <a:lnTo>
                    <a:pt x="151714" y="163882"/>
                  </a:lnTo>
                  <a:lnTo>
                    <a:pt x="154436" y="172426"/>
                  </a:lnTo>
                  <a:lnTo>
                    <a:pt x="155081" y="181631"/>
                  </a:lnTo>
                  <a:lnTo>
                    <a:pt x="152001" y="188938"/>
                  </a:lnTo>
                  <a:lnTo>
                    <a:pt x="139220" y="200176"/>
                  </a:lnTo>
                  <a:lnTo>
                    <a:pt x="112293" y="213079"/>
                  </a:lnTo>
                  <a:lnTo>
                    <a:pt x="89206" y="214415"/>
                  </a:lnTo>
                  <a:lnTo>
                    <a:pt x="27163" y="211076"/>
                  </a:lnTo>
                  <a:lnTo>
                    <a:pt x="8971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22637" y="336911"/>
              <a:ext cx="113606" cy="221100"/>
            </a:xfrm>
            <a:custGeom>
              <a:avLst/>
              <a:gdLst/>
              <a:ahLst/>
              <a:cxnLst/>
              <a:rect l="0" t="0" r="0" b="0"/>
              <a:pathLst>
                <a:path w="113606" h="221100">
                  <a:moveTo>
                    <a:pt x="74026" y="0"/>
                  </a:moveTo>
                  <a:lnTo>
                    <a:pt x="21321" y="37087"/>
                  </a:lnTo>
                  <a:lnTo>
                    <a:pt x="5368" y="55088"/>
                  </a:lnTo>
                  <a:lnTo>
                    <a:pt x="1348" y="64801"/>
                  </a:lnTo>
                  <a:lnTo>
                    <a:pt x="0" y="84953"/>
                  </a:lnTo>
                  <a:lnTo>
                    <a:pt x="4788" y="94070"/>
                  </a:lnTo>
                  <a:lnTo>
                    <a:pt x="22587" y="110439"/>
                  </a:lnTo>
                  <a:lnTo>
                    <a:pt x="84660" y="139600"/>
                  </a:lnTo>
                  <a:lnTo>
                    <a:pt x="102539" y="153292"/>
                  </a:lnTo>
                  <a:lnTo>
                    <a:pt x="110582" y="161856"/>
                  </a:lnTo>
                  <a:lnTo>
                    <a:pt x="113605" y="171075"/>
                  </a:lnTo>
                  <a:lnTo>
                    <a:pt x="110724" y="190677"/>
                  </a:lnTo>
                  <a:lnTo>
                    <a:pt x="105510" y="198478"/>
                  </a:lnTo>
                  <a:lnTo>
                    <a:pt x="90358" y="210265"/>
                  </a:lnTo>
                  <a:lnTo>
                    <a:pt x="56509" y="217889"/>
                  </a:lnTo>
                  <a:lnTo>
                    <a:pt x="327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80891" y="365871"/>
              <a:ext cx="147794" cy="171083"/>
            </a:xfrm>
            <a:custGeom>
              <a:avLst/>
              <a:gdLst/>
              <a:ahLst/>
              <a:cxnLst/>
              <a:rect l="0" t="0" r="0" b="0"/>
              <a:pathLst>
                <a:path w="147794" h="171083">
                  <a:moveTo>
                    <a:pt x="0" y="86854"/>
                  </a:moveTo>
                  <a:lnTo>
                    <a:pt x="37479" y="78521"/>
                  </a:lnTo>
                  <a:lnTo>
                    <a:pt x="88902" y="76759"/>
                  </a:lnTo>
                  <a:lnTo>
                    <a:pt x="124607" y="70865"/>
                  </a:lnTo>
                  <a:lnTo>
                    <a:pt x="133374" y="65666"/>
                  </a:lnTo>
                  <a:lnTo>
                    <a:pt x="146236" y="50531"/>
                  </a:lnTo>
                  <a:lnTo>
                    <a:pt x="147793" y="41582"/>
                  </a:lnTo>
                  <a:lnTo>
                    <a:pt x="143285" y="22279"/>
                  </a:lnTo>
                  <a:lnTo>
                    <a:pt x="137637" y="14558"/>
                  </a:lnTo>
                  <a:lnTo>
                    <a:pt x="122004" y="2860"/>
                  </a:lnTo>
                  <a:lnTo>
                    <a:pt x="100238" y="0"/>
                  </a:lnTo>
                  <a:lnTo>
                    <a:pt x="77305" y="3799"/>
                  </a:lnTo>
                  <a:lnTo>
                    <a:pt x="59314" y="13286"/>
                  </a:lnTo>
                  <a:lnTo>
                    <a:pt x="30443" y="42959"/>
                  </a:lnTo>
                  <a:lnTo>
                    <a:pt x="19379" y="68125"/>
                  </a:lnTo>
                  <a:lnTo>
                    <a:pt x="16429" y="81387"/>
                  </a:lnTo>
                  <a:lnTo>
                    <a:pt x="19390" y="108601"/>
                  </a:lnTo>
                  <a:lnTo>
                    <a:pt x="23455" y="122409"/>
                  </a:lnTo>
                  <a:lnTo>
                    <a:pt x="37331" y="140871"/>
                  </a:lnTo>
                  <a:lnTo>
                    <a:pt x="64873" y="157841"/>
                  </a:lnTo>
                  <a:lnTo>
                    <a:pt x="84985" y="165197"/>
                  </a:lnTo>
                  <a:lnTo>
                    <a:pt x="126342" y="171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628702" y="362431"/>
              <a:ext cx="163241" cy="195580"/>
            </a:xfrm>
            <a:custGeom>
              <a:avLst/>
              <a:gdLst/>
              <a:ahLst/>
              <a:cxnLst/>
              <a:rect l="0" t="0" r="0" b="0"/>
              <a:pathLst>
                <a:path w="163241" h="195580">
                  <a:moveTo>
                    <a:pt x="131215" y="6066"/>
                  </a:moveTo>
                  <a:lnTo>
                    <a:pt x="98763" y="0"/>
                  </a:lnTo>
                  <a:lnTo>
                    <a:pt x="35694" y="10625"/>
                  </a:lnTo>
                  <a:lnTo>
                    <a:pt x="2827" y="26004"/>
                  </a:lnTo>
                  <a:lnTo>
                    <a:pt x="0" y="32226"/>
                  </a:lnTo>
                  <a:lnTo>
                    <a:pt x="1624" y="38714"/>
                  </a:lnTo>
                  <a:lnTo>
                    <a:pt x="6217" y="45379"/>
                  </a:lnTo>
                  <a:lnTo>
                    <a:pt x="23797" y="55904"/>
                  </a:lnTo>
                  <a:lnTo>
                    <a:pt x="79462" y="77056"/>
                  </a:lnTo>
                  <a:lnTo>
                    <a:pt x="140243" y="102820"/>
                  </a:lnTo>
                  <a:lnTo>
                    <a:pt x="155894" y="116918"/>
                  </a:lnTo>
                  <a:lnTo>
                    <a:pt x="161706" y="125591"/>
                  </a:lnTo>
                  <a:lnTo>
                    <a:pt x="163240" y="134882"/>
                  </a:lnTo>
                  <a:lnTo>
                    <a:pt x="158706" y="154565"/>
                  </a:lnTo>
                  <a:lnTo>
                    <a:pt x="153052" y="162387"/>
                  </a:lnTo>
                  <a:lnTo>
                    <a:pt x="137411" y="174198"/>
                  </a:lnTo>
                  <a:lnTo>
                    <a:pt x="108874" y="187424"/>
                  </a:lnTo>
                  <a:lnTo>
                    <a:pt x="54489" y="193968"/>
                  </a:lnTo>
                  <a:lnTo>
                    <a:pt x="15402" y="195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253098" y="958093"/>
            <a:ext cx="2284822" cy="357970"/>
            <a:chOff x="2253098" y="958093"/>
            <a:chExt cx="2284822" cy="357970"/>
          </a:xfrm>
        </p:grpSpPr>
        <p:sp>
          <p:nvSpPr>
            <p:cNvPr id="49" name="Freeform 48"/>
            <p:cNvSpPr/>
            <p:nvPr/>
          </p:nvSpPr>
          <p:spPr>
            <a:xfrm>
              <a:off x="2391432" y="968621"/>
              <a:ext cx="40651" cy="347442"/>
            </a:xfrm>
            <a:custGeom>
              <a:avLst/>
              <a:gdLst/>
              <a:ahLst/>
              <a:cxnLst/>
              <a:rect l="0" t="0" r="0" b="0"/>
              <a:pathLst>
                <a:path w="40651" h="347442">
                  <a:moveTo>
                    <a:pt x="9065" y="0"/>
                  </a:moveTo>
                  <a:lnTo>
                    <a:pt x="0" y="58617"/>
                  </a:lnTo>
                  <a:lnTo>
                    <a:pt x="7231" y="120027"/>
                  </a:lnTo>
                  <a:lnTo>
                    <a:pt x="16805" y="181550"/>
                  </a:lnTo>
                  <a:lnTo>
                    <a:pt x="24632" y="244092"/>
                  </a:lnTo>
                  <a:lnTo>
                    <a:pt x="30207" y="300337"/>
                  </a:lnTo>
                  <a:lnTo>
                    <a:pt x="4065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53098" y="1147606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05948" y="3119"/>
                  </a:lnTo>
                  <a:lnTo>
                    <a:pt x="156558" y="8333"/>
                  </a:lnTo>
                  <a:lnTo>
                    <a:pt x="104879" y="12997"/>
                  </a:lnTo>
                  <a:lnTo>
                    <a:pt x="52522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95253" y="958093"/>
              <a:ext cx="347447" cy="308542"/>
            </a:xfrm>
            <a:custGeom>
              <a:avLst/>
              <a:gdLst/>
              <a:ahLst/>
              <a:cxnLst/>
              <a:rect l="0" t="0" r="0" b="0"/>
              <a:pathLst>
                <a:path w="347447" h="308542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8" y="168552"/>
                  </a:lnTo>
                  <a:lnTo>
                    <a:pt x="19465" y="230216"/>
                  </a:lnTo>
                  <a:lnTo>
                    <a:pt x="19996" y="235366"/>
                  </a:lnTo>
                  <a:lnTo>
                    <a:pt x="23083" y="217007"/>
                  </a:lnTo>
                  <a:lnTo>
                    <a:pt x="37775" y="189470"/>
                  </a:lnTo>
                  <a:lnTo>
                    <a:pt x="50325" y="173506"/>
                  </a:lnTo>
                  <a:lnTo>
                    <a:pt x="69940" y="164851"/>
                  </a:lnTo>
                  <a:lnTo>
                    <a:pt x="81722" y="162543"/>
                  </a:lnTo>
                  <a:lnTo>
                    <a:pt x="91916" y="163344"/>
                  </a:lnTo>
                  <a:lnTo>
                    <a:pt x="109482" y="170473"/>
                  </a:lnTo>
                  <a:lnTo>
                    <a:pt x="132525" y="193230"/>
                  </a:lnTo>
                  <a:lnTo>
                    <a:pt x="165227" y="242645"/>
                  </a:lnTo>
                  <a:lnTo>
                    <a:pt x="169813" y="253010"/>
                  </a:lnTo>
                  <a:lnTo>
                    <a:pt x="171789" y="277005"/>
                  </a:lnTo>
                  <a:lnTo>
                    <a:pt x="169938" y="293909"/>
                  </a:lnTo>
                  <a:lnTo>
                    <a:pt x="169115" y="285824"/>
                  </a:lnTo>
                  <a:lnTo>
                    <a:pt x="174988" y="272872"/>
                  </a:lnTo>
                  <a:lnTo>
                    <a:pt x="186567" y="259317"/>
                  </a:lnTo>
                  <a:lnTo>
                    <a:pt x="238215" y="224557"/>
                  </a:lnTo>
                  <a:lnTo>
                    <a:pt x="290727" y="204927"/>
                  </a:lnTo>
                  <a:lnTo>
                    <a:pt x="324008" y="192260"/>
                  </a:lnTo>
                  <a:lnTo>
                    <a:pt x="341316" y="180595"/>
                  </a:lnTo>
                  <a:lnTo>
                    <a:pt x="345697" y="173039"/>
                  </a:lnTo>
                  <a:lnTo>
                    <a:pt x="347446" y="155285"/>
                  </a:lnTo>
                  <a:lnTo>
                    <a:pt x="343935" y="147977"/>
                  </a:lnTo>
                  <a:lnTo>
                    <a:pt x="330675" y="136737"/>
                  </a:lnTo>
                  <a:lnTo>
                    <a:pt x="297890" y="129422"/>
                  </a:lnTo>
                  <a:lnTo>
                    <a:pt x="253295" y="135356"/>
                  </a:lnTo>
                  <a:lnTo>
                    <a:pt x="231899" y="141266"/>
                  </a:lnTo>
                  <a:lnTo>
                    <a:pt x="213811" y="154032"/>
                  </a:lnTo>
                  <a:lnTo>
                    <a:pt x="199142" y="172574"/>
                  </a:lnTo>
                  <a:lnTo>
                    <a:pt x="188724" y="196412"/>
                  </a:lnTo>
                  <a:lnTo>
                    <a:pt x="186433" y="222605"/>
                  </a:lnTo>
                  <a:lnTo>
                    <a:pt x="190484" y="247504"/>
                  </a:lnTo>
                  <a:lnTo>
                    <a:pt x="200083" y="266370"/>
                  </a:lnTo>
                  <a:lnTo>
                    <a:pt x="224231" y="290144"/>
                  </a:lnTo>
                  <a:lnTo>
                    <a:pt x="253612" y="306417"/>
                  </a:lnTo>
                  <a:lnTo>
                    <a:pt x="274154" y="308541"/>
                  </a:lnTo>
                  <a:lnTo>
                    <a:pt x="30532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63015" y="1080522"/>
              <a:ext cx="253587" cy="156959"/>
            </a:xfrm>
            <a:custGeom>
              <a:avLst/>
              <a:gdLst/>
              <a:ahLst/>
              <a:cxnLst/>
              <a:rect l="0" t="0" r="0" b="0"/>
              <a:pathLst>
                <a:path w="253587" h="156959">
                  <a:moveTo>
                    <a:pt x="158829" y="24970"/>
                  </a:moveTo>
                  <a:lnTo>
                    <a:pt x="114867" y="1251"/>
                  </a:lnTo>
                  <a:lnTo>
                    <a:pt x="94837" y="0"/>
                  </a:lnTo>
                  <a:lnTo>
                    <a:pt x="53382" y="8729"/>
                  </a:lnTo>
                  <a:lnTo>
                    <a:pt x="27500" y="23927"/>
                  </a:lnTo>
                  <a:lnTo>
                    <a:pt x="5013" y="48837"/>
                  </a:lnTo>
                  <a:lnTo>
                    <a:pt x="0" y="71453"/>
                  </a:lnTo>
                  <a:lnTo>
                    <a:pt x="2840" y="95932"/>
                  </a:lnTo>
                  <a:lnTo>
                    <a:pt x="11902" y="118510"/>
                  </a:lnTo>
                  <a:lnTo>
                    <a:pt x="35747" y="145362"/>
                  </a:lnTo>
                  <a:lnTo>
                    <a:pt x="58112" y="154517"/>
                  </a:lnTo>
                  <a:lnTo>
                    <a:pt x="70628" y="156958"/>
                  </a:lnTo>
                  <a:lnTo>
                    <a:pt x="97012" y="153431"/>
                  </a:lnTo>
                  <a:lnTo>
                    <a:pt x="121996" y="142895"/>
                  </a:lnTo>
                  <a:lnTo>
                    <a:pt x="140899" y="126514"/>
                  </a:lnTo>
                  <a:lnTo>
                    <a:pt x="159106" y="97561"/>
                  </a:lnTo>
                  <a:lnTo>
                    <a:pt x="163693" y="94421"/>
                  </a:lnTo>
                  <a:lnTo>
                    <a:pt x="167921" y="95837"/>
                  </a:lnTo>
                  <a:lnTo>
                    <a:pt x="194291" y="117737"/>
                  </a:lnTo>
                  <a:lnTo>
                    <a:pt x="230955" y="135018"/>
                  </a:lnTo>
                  <a:lnTo>
                    <a:pt x="253586" y="140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48186" y="1084435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147399" y="0"/>
                  </a:moveTo>
                  <a:lnTo>
                    <a:pt x="123353" y="17981"/>
                  </a:lnTo>
                  <a:lnTo>
                    <a:pt x="66701" y="80393"/>
                  </a:lnTo>
                  <a:lnTo>
                    <a:pt x="13649" y="13373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58715" y="1031792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0" y="0"/>
                  </a:moveTo>
                  <a:lnTo>
                    <a:pt x="35916" y="61111"/>
                  </a:lnTo>
                  <a:lnTo>
                    <a:pt x="77281" y="118926"/>
                  </a:lnTo>
                  <a:lnTo>
                    <a:pt x="123226" y="175123"/>
                  </a:lnTo>
                  <a:lnTo>
                    <a:pt x="13687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65505" y="1105492"/>
              <a:ext cx="9066" cy="115814"/>
            </a:xfrm>
            <a:custGeom>
              <a:avLst/>
              <a:gdLst/>
              <a:ahLst/>
              <a:cxnLst/>
              <a:rect l="0" t="0" r="0" b="0"/>
              <a:pathLst>
                <a:path w="9066" h="115814">
                  <a:moveTo>
                    <a:pt x="9065" y="0"/>
                  </a:moveTo>
                  <a:lnTo>
                    <a:pt x="0" y="58617"/>
                  </a:lnTo>
                  <a:lnTo>
                    <a:pt x="906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64041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82592" y="1055045"/>
              <a:ext cx="155328" cy="218904"/>
            </a:xfrm>
            <a:custGeom>
              <a:avLst/>
              <a:gdLst/>
              <a:ahLst/>
              <a:cxnLst/>
              <a:rect l="0" t="0" r="0" b="0"/>
              <a:pathLst>
                <a:path w="155328" h="218904">
                  <a:moveTo>
                    <a:pt x="113076" y="8333"/>
                  </a:moveTo>
                  <a:lnTo>
                    <a:pt x="75598" y="0"/>
                  </a:lnTo>
                  <a:lnTo>
                    <a:pt x="51966" y="1120"/>
                  </a:lnTo>
                  <a:lnTo>
                    <a:pt x="20100" y="14904"/>
                  </a:lnTo>
                  <a:lnTo>
                    <a:pt x="3123" y="27241"/>
                  </a:lnTo>
                  <a:lnTo>
                    <a:pt x="0" y="33807"/>
                  </a:lnTo>
                  <a:lnTo>
                    <a:pt x="257" y="40523"/>
                  </a:lnTo>
                  <a:lnTo>
                    <a:pt x="2769" y="47341"/>
                  </a:lnTo>
                  <a:lnTo>
                    <a:pt x="14917" y="58035"/>
                  </a:lnTo>
                  <a:lnTo>
                    <a:pt x="68608" y="79305"/>
                  </a:lnTo>
                  <a:lnTo>
                    <a:pt x="123294" y="105084"/>
                  </a:lnTo>
                  <a:lnTo>
                    <a:pt x="149509" y="122268"/>
                  </a:lnTo>
                  <a:lnTo>
                    <a:pt x="153742" y="129913"/>
                  </a:lnTo>
                  <a:lnTo>
                    <a:pt x="155327" y="147766"/>
                  </a:lnTo>
                  <a:lnTo>
                    <a:pt x="149012" y="164280"/>
                  </a:lnTo>
                  <a:lnTo>
                    <a:pt x="125894" y="193945"/>
                  </a:lnTo>
                  <a:lnTo>
                    <a:pt x="94517" y="209688"/>
                  </a:lnTo>
                  <a:lnTo>
                    <a:pt x="49905" y="218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190134" y="1042321"/>
            <a:ext cx="315856" cy="368498"/>
            <a:chOff x="3190134" y="1042321"/>
            <a:chExt cx="315856" cy="368498"/>
          </a:xfrm>
        </p:grpSpPr>
        <p:sp>
          <p:nvSpPr>
            <p:cNvPr id="59" name="Freeform 58"/>
            <p:cNvSpPr/>
            <p:nvPr/>
          </p:nvSpPr>
          <p:spPr>
            <a:xfrm>
              <a:off x="3190134" y="1084435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0" y="0"/>
                  </a:moveTo>
                  <a:lnTo>
                    <a:pt x="20244" y="43962"/>
                  </a:lnTo>
                  <a:lnTo>
                    <a:pt x="59899" y="90793"/>
                  </a:lnTo>
                  <a:lnTo>
                    <a:pt x="947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32248" y="1042321"/>
              <a:ext cx="84229" cy="368498"/>
            </a:xfrm>
            <a:custGeom>
              <a:avLst/>
              <a:gdLst/>
              <a:ahLst/>
              <a:cxnLst/>
              <a:rect l="0" t="0" r="0" b="0"/>
              <a:pathLst>
                <a:path w="84229" h="368498">
                  <a:moveTo>
                    <a:pt x="84228" y="0"/>
                  </a:moveTo>
                  <a:lnTo>
                    <a:pt x="73050" y="11178"/>
                  </a:lnTo>
                  <a:lnTo>
                    <a:pt x="67562" y="32264"/>
                  </a:lnTo>
                  <a:lnTo>
                    <a:pt x="58449" y="87871"/>
                  </a:lnTo>
                  <a:lnTo>
                    <a:pt x="54363" y="135480"/>
                  </a:lnTo>
                  <a:lnTo>
                    <a:pt x="47563" y="186631"/>
                  </a:lnTo>
                  <a:lnTo>
                    <a:pt x="32550" y="238832"/>
                  </a:lnTo>
                  <a:lnTo>
                    <a:pt x="14922" y="299297"/>
                  </a:lnTo>
                  <a:lnTo>
                    <a:pt x="3295" y="34313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42818" y="1094963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3" name="Straight Connector 62"/>
          <p:cNvCxnSpPr/>
          <p:nvPr/>
        </p:nvCxnSpPr>
        <p:spPr>
          <a:xfrm>
            <a:off x="6528181" y="1456054"/>
            <a:ext cx="0" cy="364286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4659629" y="3325748"/>
            <a:ext cx="395871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/>
          <p:cNvGrpSpPr/>
          <p:nvPr/>
        </p:nvGrpSpPr>
        <p:grpSpPr>
          <a:xfrm>
            <a:off x="4772991" y="3024804"/>
            <a:ext cx="3745024" cy="421141"/>
            <a:chOff x="4772991" y="3024804"/>
            <a:chExt cx="3745024" cy="421141"/>
          </a:xfrm>
        </p:grpSpPr>
        <p:sp>
          <p:nvSpPr>
            <p:cNvPr id="65" name="Freeform 64"/>
            <p:cNvSpPr/>
            <p:nvPr/>
          </p:nvSpPr>
          <p:spPr>
            <a:xfrm>
              <a:off x="6869980" y="3235374"/>
              <a:ext cx="5590" cy="200042"/>
            </a:xfrm>
            <a:custGeom>
              <a:avLst/>
              <a:gdLst/>
              <a:ahLst/>
              <a:cxnLst/>
              <a:rect l="0" t="0" r="0" b="0"/>
              <a:pathLst>
                <a:path w="5590" h="200042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902" y="92999"/>
                  </a:lnTo>
                  <a:lnTo>
                    <a:pt x="5453" y="147745"/>
                  </a:lnTo>
                  <a:lnTo>
                    <a:pt x="558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01648" y="3235374"/>
              <a:ext cx="5590" cy="200042"/>
            </a:xfrm>
            <a:custGeom>
              <a:avLst/>
              <a:gdLst/>
              <a:ahLst/>
              <a:cxnLst/>
              <a:rect l="0" t="0" r="0" b="0"/>
              <a:pathLst>
                <a:path w="5590" h="200042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2" y="92999"/>
                  </a:lnTo>
                  <a:lnTo>
                    <a:pt x="5454" y="147745"/>
                  </a:lnTo>
                  <a:lnTo>
                    <a:pt x="558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738905" y="3245903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9065" y="58617"/>
                  </a:lnTo>
                  <a:lnTo>
                    <a:pt x="10240" y="112790"/>
                  </a:lnTo>
                  <a:lnTo>
                    <a:pt x="10471" y="159193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107404" y="3235374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3119" y="42692"/>
                  </a:lnTo>
                  <a:lnTo>
                    <a:pt x="16788" y="97172"/>
                  </a:lnTo>
                  <a:lnTo>
                    <a:pt x="20214" y="156672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86429" y="3235374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7958" y="163632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27741" y="3235374"/>
              <a:ext cx="16119" cy="200042"/>
            </a:xfrm>
            <a:custGeom>
              <a:avLst/>
              <a:gdLst/>
              <a:ahLst/>
              <a:cxnLst/>
              <a:rect l="0" t="0" r="0" b="0"/>
              <a:pathLst>
                <a:path w="16119" h="200042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13787" y="142532"/>
                  </a:lnTo>
                  <a:lnTo>
                    <a:pt x="1611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64833" y="3224846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10529" y="57264"/>
                  </a:lnTo>
                  <a:lnTo>
                    <a:pt x="4940" y="118156"/>
                  </a:lnTo>
                  <a:lnTo>
                    <a:pt x="651" y="18000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87271" y="3224846"/>
              <a:ext cx="9066" cy="210570"/>
            </a:xfrm>
            <a:custGeom>
              <a:avLst/>
              <a:gdLst/>
              <a:ahLst/>
              <a:cxnLst/>
              <a:rect l="0" t="0" r="0" b="0"/>
              <a:pathLst>
                <a:path w="9066" h="210570">
                  <a:moveTo>
                    <a:pt x="9065" y="0"/>
                  </a:moveTo>
                  <a:lnTo>
                    <a:pt x="0" y="58617"/>
                  </a:lnTo>
                  <a:lnTo>
                    <a:pt x="7063" y="118333"/>
                  </a:lnTo>
                  <a:lnTo>
                    <a:pt x="8669" y="172463"/>
                  </a:lnTo>
                  <a:lnTo>
                    <a:pt x="9065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48895" y="3235374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29" y="14935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72991" y="3245903"/>
              <a:ext cx="17936" cy="200042"/>
            </a:xfrm>
            <a:custGeom>
              <a:avLst/>
              <a:gdLst/>
              <a:ahLst/>
              <a:cxnLst/>
              <a:rect l="0" t="0" r="0" b="0"/>
              <a:pathLst>
                <a:path w="17936" h="200042">
                  <a:moveTo>
                    <a:pt x="17935" y="0"/>
                  </a:moveTo>
                  <a:lnTo>
                    <a:pt x="6757" y="11178"/>
                  </a:lnTo>
                  <a:lnTo>
                    <a:pt x="1269" y="29144"/>
                  </a:lnTo>
                  <a:lnTo>
                    <a:pt x="0" y="51557"/>
                  </a:lnTo>
                  <a:lnTo>
                    <a:pt x="11790" y="105142"/>
                  </a:lnTo>
                  <a:lnTo>
                    <a:pt x="15551" y="160672"/>
                  </a:lnTo>
                  <a:lnTo>
                    <a:pt x="740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54429" y="3024804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3843" y="14654"/>
                  </a:lnTo>
                  <a:lnTo>
                    <a:pt x="68050" y="20962"/>
                  </a:lnTo>
                  <a:lnTo>
                    <a:pt x="25140" y="2914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6443901" y="2708949"/>
            <a:ext cx="189513" cy="21058"/>
          </a:xfrm>
          <a:custGeom>
            <a:avLst/>
            <a:gdLst/>
            <a:ahLst/>
            <a:cxnLst/>
            <a:rect l="0" t="0" r="0" b="0"/>
            <a:pathLst>
              <a:path w="189513" h="21058">
                <a:moveTo>
                  <a:pt x="189512" y="0"/>
                </a:moveTo>
                <a:lnTo>
                  <a:pt x="135368" y="0"/>
                </a:lnTo>
                <a:lnTo>
                  <a:pt x="86011" y="5589"/>
                </a:lnTo>
                <a:lnTo>
                  <a:pt x="26606" y="1821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6454429" y="2361509"/>
            <a:ext cx="200043" cy="10529"/>
          </a:xfrm>
          <a:custGeom>
            <a:avLst/>
            <a:gdLst/>
            <a:ahLst/>
            <a:cxnLst/>
            <a:rect l="0" t="0" r="0" b="0"/>
            <a:pathLst>
              <a:path w="200043" h="10529">
                <a:moveTo>
                  <a:pt x="200042" y="0"/>
                </a:moveTo>
                <a:lnTo>
                  <a:pt x="141425" y="0"/>
                </a:lnTo>
                <a:lnTo>
                  <a:pt x="87250" y="0"/>
                </a:lnTo>
                <a:lnTo>
                  <a:pt x="34609" y="311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6433372" y="2014068"/>
            <a:ext cx="189514" cy="10530"/>
          </a:xfrm>
          <a:custGeom>
            <a:avLst/>
            <a:gdLst/>
            <a:ahLst/>
            <a:cxnLst/>
            <a:rect l="0" t="0" r="0" b="0"/>
            <a:pathLst>
              <a:path w="189514" h="10530">
                <a:moveTo>
                  <a:pt x="189513" y="0"/>
                </a:moveTo>
                <a:lnTo>
                  <a:pt x="146821" y="3120"/>
                </a:lnTo>
                <a:lnTo>
                  <a:pt x="93993" y="9065"/>
                </a:lnTo>
                <a:lnTo>
                  <a:pt x="37977" y="1024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6412315" y="1677156"/>
            <a:ext cx="252685" cy="10530"/>
          </a:xfrm>
          <a:custGeom>
            <a:avLst/>
            <a:gdLst/>
            <a:ahLst/>
            <a:cxnLst/>
            <a:rect l="0" t="0" r="0" b="0"/>
            <a:pathLst>
              <a:path w="252685" h="10530">
                <a:moveTo>
                  <a:pt x="252684" y="10529"/>
                </a:moveTo>
                <a:lnTo>
                  <a:pt x="194067" y="4940"/>
                </a:lnTo>
                <a:lnTo>
                  <a:pt x="132657" y="976"/>
                </a:lnTo>
                <a:lnTo>
                  <a:pt x="74254" y="193"/>
                </a:lnTo>
                <a:lnTo>
                  <a:pt x="34870" y="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6391258" y="3698628"/>
            <a:ext cx="231628" cy="10530"/>
          </a:xfrm>
          <a:custGeom>
            <a:avLst/>
            <a:gdLst/>
            <a:ahLst/>
            <a:cxnLst/>
            <a:rect l="0" t="0" r="0" b="0"/>
            <a:pathLst>
              <a:path w="231628" h="10530">
                <a:moveTo>
                  <a:pt x="231627" y="0"/>
                </a:moveTo>
                <a:lnTo>
                  <a:pt x="194149" y="8334"/>
                </a:lnTo>
                <a:lnTo>
                  <a:pt x="156182" y="6759"/>
                </a:lnTo>
                <a:lnTo>
                  <a:pt x="101431" y="1335"/>
                </a:lnTo>
                <a:lnTo>
                  <a:pt x="39873" y="850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6412315" y="3993426"/>
            <a:ext cx="210571" cy="42115"/>
          </a:xfrm>
          <a:custGeom>
            <a:avLst/>
            <a:gdLst/>
            <a:ahLst/>
            <a:cxnLst/>
            <a:rect l="0" t="0" r="0" b="0"/>
            <a:pathLst>
              <a:path w="210571" h="42115">
                <a:moveTo>
                  <a:pt x="210570" y="42114"/>
                </a:moveTo>
                <a:lnTo>
                  <a:pt x="148290" y="25325"/>
                </a:lnTo>
                <a:lnTo>
                  <a:pt x="85963" y="16030"/>
                </a:lnTo>
                <a:lnTo>
                  <a:pt x="26600" y="292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6422844" y="4319809"/>
            <a:ext cx="221099" cy="21058"/>
          </a:xfrm>
          <a:custGeom>
            <a:avLst/>
            <a:gdLst/>
            <a:ahLst/>
            <a:cxnLst/>
            <a:rect l="0" t="0" r="0" b="0"/>
            <a:pathLst>
              <a:path w="221099" h="21058">
                <a:moveTo>
                  <a:pt x="221098" y="21057"/>
                </a:moveTo>
                <a:lnTo>
                  <a:pt x="162481" y="11992"/>
                </a:lnTo>
                <a:lnTo>
                  <a:pt x="109477" y="9648"/>
                </a:lnTo>
                <a:lnTo>
                  <a:pt x="47605" y="150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6443901" y="4635664"/>
            <a:ext cx="221099" cy="31587"/>
          </a:xfrm>
          <a:custGeom>
            <a:avLst/>
            <a:gdLst/>
            <a:ahLst/>
            <a:cxnLst/>
            <a:rect l="0" t="0" r="0" b="0"/>
            <a:pathLst>
              <a:path w="221099" h="31587">
                <a:moveTo>
                  <a:pt x="221098" y="31586"/>
                </a:moveTo>
                <a:lnTo>
                  <a:pt x="166053" y="14797"/>
                </a:lnTo>
                <a:lnTo>
                  <a:pt x="114645" y="8252"/>
                </a:lnTo>
                <a:lnTo>
                  <a:pt x="53841" y="163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6412315" y="4972576"/>
            <a:ext cx="242157" cy="31586"/>
          </a:xfrm>
          <a:custGeom>
            <a:avLst/>
            <a:gdLst/>
            <a:ahLst/>
            <a:cxnLst/>
            <a:rect l="0" t="0" r="0" b="0"/>
            <a:pathLst>
              <a:path w="242157" h="31586">
                <a:moveTo>
                  <a:pt x="242156" y="0"/>
                </a:moveTo>
                <a:lnTo>
                  <a:pt x="204678" y="8333"/>
                </a:lnTo>
                <a:lnTo>
                  <a:pt x="153254" y="10095"/>
                </a:lnTo>
                <a:lnTo>
                  <a:pt x="104102" y="17679"/>
                </a:lnTo>
                <a:lnTo>
                  <a:pt x="43614" y="23509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6" name="Straight Connector 85"/>
          <p:cNvCxnSpPr/>
          <p:nvPr/>
        </p:nvCxnSpPr>
        <p:spPr>
          <a:xfrm flipH="1">
            <a:off x="4893579" y="1699102"/>
            <a:ext cx="3116436" cy="211622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/>
          <p:cNvGrpSpPr/>
          <p:nvPr/>
        </p:nvGrpSpPr>
        <p:grpSpPr>
          <a:xfrm>
            <a:off x="357968" y="2263626"/>
            <a:ext cx="2590012" cy="847483"/>
            <a:chOff x="357968" y="2263626"/>
            <a:chExt cx="2590012" cy="847483"/>
          </a:xfrm>
        </p:grpSpPr>
        <p:sp>
          <p:nvSpPr>
            <p:cNvPr id="87" name="Freeform 86"/>
            <p:cNvSpPr/>
            <p:nvPr/>
          </p:nvSpPr>
          <p:spPr>
            <a:xfrm>
              <a:off x="536953" y="2358383"/>
              <a:ext cx="15743" cy="221099"/>
            </a:xfrm>
            <a:custGeom>
              <a:avLst/>
              <a:gdLst/>
              <a:ahLst/>
              <a:cxnLst/>
              <a:rect l="0" t="0" r="0" b="0"/>
              <a:pathLst>
                <a:path w="15743" h="221099">
                  <a:moveTo>
                    <a:pt x="10528" y="0"/>
                  </a:moveTo>
                  <a:lnTo>
                    <a:pt x="10528" y="48931"/>
                  </a:lnTo>
                  <a:lnTo>
                    <a:pt x="10528" y="108061"/>
                  </a:lnTo>
                  <a:lnTo>
                    <a:pt x="15742" y="170555"/>
                  </a:lnTo>
                  <a:lnTo>
                    <a:pt x="8954" y="20183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57968" y="2358383"/>
              <a:ext cx="326385" cy="31587"/>
            </a:xfrm>
            <a:custGeom>
              <a:avLst/>
              <a:gdLst/>
              <a:ahLst/>
              <a:cxnLst/>
              <a:rect l="0" t="0" r="0" b="0"/>
              <a:pathLst>
                <a:path w="326385" h="31587">
                  <a:moveTo>
                    <a:pt x="326384" y="0"/>
                  </a:moveTo>
                  <a:lnTo>
                    <a:pt x="277453" y="11453"/>
                  </a:lnTo>
                  <a:lnTo>
                    <a:pt x="229608" y="18211"/>
                  </a:lnTo>
                  <a:lnTo>
                    <a:pt x="166628" y="26084"/>
                  </a:lnTo>
                  <a:lnTo>
                    <a:pt x="117742" y="29955"/>
                  </a:lnTo>
                  <a:lnTo>
                    <a:pt x="57226" y="3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7177" y="2337326"/>
              <a:ext cx="264048" cy="231628"/>
            </a:xfrm>
            <a:custGeom>
              <a:avLst/>
              <a:gdLst/>
              <a:ahLst/>
              <a:cxnLst/>
              <a:rect l="0" t="0" r="0" b="0"/>
              <a:pathLst>
                <a:path w="264048" h="231628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465" y="107998"/>
                  </a:lnTo>
                  <a:lnTo>
                    <a:pt x="15594" y="167562"/>
                  </a:lnTo>
                  <a:lnTo>
                    <a:pt x="14844" y="219059"/>
                  </a:lnTo>
                  <a:lnTo>
                    <a:pt x="12929" y="219739"/>
                  </a:lnTo>
                  <a:lnTo>
                    <a:pt x="10483" y="216682"/>
                  </a:lnTo>
                  <a:lnTo>
                    <a:pt x="10884" y="203928"/>
                  </a:lnTo>
                  <a:lnTo>
                    <a:pt x="25004" y="150987"/>
                  </a:lnTo>
                  <a:lnTo>
                    <a:pt x="36055" y="133006"/>
                  </a:lnTo>
                  <a:lnTo>
                    <a:pt x="43447" y="128445"/>
                  </a:lnTo>
                  <a:lnTo>
                    <a:pt x="61020" y="126497"/>
                  </a:lnTo>
                  <a:lnTo>
                    <a:pt x="69449" y="129955"/>
                  </a:lnTo>
                  <a:lnTo>
                    <a:pt x="85054" y="143155"/>
                  </a:lnTo>
                  <a:lnTo>
                    <a:pt x="101404" y="170318"/>
                  </a:lnTo>
                  <a:lnTo>
                    <a:pt x="113658" y="200593"/>
                  </a:lnTo>
                  <a:lnTo>
                    <a:pt x="117409" y="203919"/>
                  </a:lnTo>
                  <a:lnTo>
                    <a:pt x="121080" y="202626"/>
                  </a:lnTo>
                  <a:lnTo>
                    <a:pt x="140966" y="180925"/>
                  </a:lnTo>
                  <a:lnTo>
                    <a:pt x="175830" y="162514"/>
                  </a:lnTo>
                  <a:lnTo>
                    <a:pt x="236203" y="139305"/>
                  </a:lnTo>
                  <a:lnTo>
                    <a:pt x="252754" y="127814"/>
                  </a:lnTo>
                  <a:lnTo>
                    <a:pt x="261669" y="108669"/>
                  </a:lnTo>
                  <a:lnTo>
                    <a:pt x="264047" y="97012"/>
                  </a:lnTo>
                  <a:lnTo>
                    <a:pt x="262122" y="86902"/>
                  </a:lnTo>
                  <a:lnTo>
                    <a:pt x="250625" y="69429"/>
                  </a:lnTo>
                  <a:lnTo>
                    <a:pt x="230698" y="60103"/>
                  </a:lnTo>
                  <a:lnTo>
                    <a:pt x="206243" y="57128"/>
                  </a:lnTo>
                  <a:lnTo>
                    <a:pt x="179777" y="59705"/>
                  </a:lnTo>
                  <a:lnTo>
                    <a:pt x="158655" y="67870"/>
                  </a:lnTo>
                  <a:lnTo>
                    <a:pt x="126032" y="92175"/>
                  </a:lnTo>
                  <a:lnTo>
                    <a:pt x="117611" y="111937"/>
                  </a:lnTo>
                  <a:lnTo>
                    <a:pt x="115038" y="135148"/>
                  </a:lnTo>
                  <a:lnTo>
                    <a:pt x="117794" y="157162"/>
                  </a:lnTo>
                  <a:lnTo>
                    <a:pt x="126038" y="175525"/>
                  </a:lnTo>
                  <a:lnTo>
                    <a:pt x="150395" y="206377"/>
                  </a:lnTo>
                  <a:lnTo>
                    <a:pt x="18457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158134" y="2463668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0" y="0"/>
                  </a:moveTo>
                  <a:lnTo>
                    <a:pt x="61292" y="54056"/>
                  </a:lnTo>
                  <a:lnTo>
                    <a:pt x="7370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126549" y="2421554"/>
              <a:ext cx="189514" cy="294799"/>
            </a:xfrm>
            <a:custGeom>
              <a:avLst/>
              <a:gdLst/>
              <a:ahLst/>
              <a:cxnLst/>
              <a:rect l="0" t="0" r="0" b="0"/>
              <a:pathLst>
                <a:path w="189514" h="294799">
                  <a:moveTo>
                    <a:pt x="189513" y="0"/>
                  </a:moveTo>
                  <a:lnTo>
                    <a:pt x="138518" y="62448"/>
                  </a:lnTo>
                  <a:lnTo>
                    <a:pt x="94757" y="124124"/>
                  </a:lnTo>
                  <a:lnTo>
                    <a:pt x="66984" y="179239"/>
                  </a:lnTo>
                  <a:lnTo>
                    <a:pt x="37720" y="24080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58176" y="2474197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568746" y="2484725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0" y="58617"/>
                  </a:lnTo>
                  <a:lnTo>
                    <a:pt x="3119" y="75965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558217" y="2389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652974" y="2484725"/>
              <a:ext cx="129015" cy="105286"/>
            </a:xfrm>
            <a:custGeom>
              <a:avLst/>
              <a:gdLst/>
              <a:ahLst/>
              <a:cxnLst/>
              <a:rect l="0" t="0" r="0" b="0"/>
              <a:pathLst>
                <a:path w="129015" h="105286">
                  <a:moveTo>
                    <a:pt x="0" y="0"/>
                  </a:moveTo>
                  <a:lnTo>
                    <a:pt x="17958" y="53875"/>
                  </a:lnTo>
                  <a:lnTo>
                    <a:pt x="25858" y="77574"/>
                  </a:lnTo>
                  <a:lnTo>
                    <a:pt x="22999" y="64319"/>
                  </a:lnTo>
                  <a:lnTo>
                    <a:pt x="21920" y="43404"/>
                  </a:lnTo>
                  <a:lnTo>
                    <a:pt x="27680" y="21630"/>
                  </a:lnTo>
                  <a:lnTo>
                    <a:pt x="32491" y="10911"/>
                  </a:lnTo>
                  <a:lnTo>
                    <a:pt x="39208" y="6104"/>
                  </a:lnTo>
                  <a:lnTo>
                    <a:pt x="47196" y="5239"/>
                  </a:lnTo>
                  <a:lnTo>
                    <a:pt x="64259" y="10517"/>
                  </a:lnTo>
                  <a:lnTo>
                    <a:pt x="107046" y="45117"/>
                  </a:lnTo>
                  <a:lnTo>
                    <a:pt x="126213" y="74589"/>
                  </a:lnTo>
                  <a:lnTo>
                    <a:pt x="128596" y="82481"/>
                  </a:lnTo>
                  <a:lnTo>
                    <a:pt x="129014" y="88913"/>
                  </a:lnTo>
                  <a:lnTo>
                    <a:pt x="126342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63544" y="2274155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4316"/>
                  </a:lnTo>
                  <a:lnTo>
                    <a:pt x="10722" y="225437"/>
                  </a:lnTo>
                  <a:lnTo>
                    <a:pt x="18669" y="272518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758259" y="2411026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61639" y="0"/>
                  </a:lnTo>
                  <a:lnTo>
                    <a:pt x="102508" y="5589"/>
                  </a:lnTo>
                  <a:lnTo>
                    <a:pt x="46938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26157" y="2413753"/>
              <a:ext cx="158270" cy="176258"/>
            </a:xfrm>
            <a:custGeom>
              <a:avLst/>
              <a:gdLst/>
              <a:ahLst/>
              <a:cxnLst/>
              <a:rect l="0" t="0" r="0" b="0"/>
              <a:pathLst>
                <a:path w="158270" h="176258">
                  <a:moveTo>
                    <a:pt x="42672" y="70972"/>
                  </a:moveTo>
                  <a:lnTo>
                    <a:pt x="85363" y="67852"/>
                  </a:lnTo>
                  <a:lnTo>
                    <a:pt x="142400" y="57910"/>
                  </a:lnTo>
                  <a:lnTo>
                    <a:pt x="156405" y="44110"/>
                  </a:lnTo>
                  <a:lnTo>
                    <a:pt x="158269" y="36686"/>
                  </a:lnTo>
                  <a:lnTo>
                    <a:pt x="157171" y="29397"/>
                  </a:lnTo>
                  <a:lnTo>
                    <a:pt x="154099" y="22199"/>
                  </a:lnTo>
                  <a:lnTo>
                    <a:pt x="138209" y="11080"/>
                  </a:lnTo>
                  <a:lnTo>
                    <a:pt x="115548" y="3409"/>
                  </a:lnTo>
                  <a:lnTo>
                    <a:pt x="89879" y="0"/>
                  </a:lnTo>
                  <a:lnTo>
                    <a:pt x="65992" y="4724"/>
                  </a:lnTo>
                  <a:lnTo>
                    <a:pt x="35933" y="20537"/>
                  </a:lnTo>
                  <a:lnTo>
                    <a:pt x="4816" y="46841"/>
                  </a:lnTo>
                  <a:lnTo>
                    <a:pt x="1057" y="56055"/>
                  </a:lnTo>
                  <a:lnTo>
                    <a:pt x="0" y="78770"/>
                  </a:lnTo>
                  <a:lnTo>
                    <a:pt x="5981" y="117866"/>
                  </a:lnTo>
                  <a:lnTo>
                    <a:pt x="15057" y="138997"/>
                  </a:lnTo>
                  <a:lnTo>
                    <a:pt x="20752" y="147908"/>
                  </a:lnTo>
                  <a:lnTo>
                    <a:pt x="36439" y="160928"/>
                  </a:lnTo>
                  <a:lnTo>
                    <a:pt x="56279" y="169444"/>
                  </a:lnTo>
                  <a:lnTo>
                    <a:pt x="105843" y="1762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128666" y="2442611"/>
              <a:ext cx="82319" cy="133511"/>
            </a:xfrm>
            <a:custGeom>
              <a:avLst/>
              <a:gdLst/>
              <a:ahLst/>
              <a:cxnLst/>
              <a:rect l="0" t="0" r="0" b="0"/>
              <a:pathLst>
                <a:path w="82319" h="133511">
                  <a:moveTo>
                    <a:pt x="8619" y="63171"/>
                  </a:moveTo>
                  <a:lnTo>
                    <a:pt x="28862" y="107134"/>
                  </a:lnTo>
                  <a:lnTo>
                    <a:pt x="48022" y="131829"/>
                  </a:lnTo>
                  <a:lnTo>
                    <a:pt x="50095" y="133510"/>
                  </a:lnTo>
                  <a:lnTo>
                    <a:pt x="26416" y="79679"/>
                  </a:lnTo>
                  <a:lnTo>
                    <a:pt x="956" y="32767"/>
                  </a:lnTo>
                  <a:lnTo>
                    <a:pt x="0" y="24184"/>
                  </a:lnTo>
                  <a:lnTo>
                    <a:pt x="2873" y="17293"/>
                  </a:lnTo>
                  <a:lnTo>
                    <a:pt x="8298" y="11528"/>
                  </a:lnTo>
                  <a:lnTo>
                    <a:pt x="26803" y="5124"/>
                  </a:lnTo>
                  <a:lnTo>
                    <a:pt x="823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289425" y="2453139"/>
              <a:ext cx="90016" cy="136872"/>
            </a:xfrm>
            <a:custGeom>
              <a:avLst/>
              <a:gdLst/>
              <a:ahLst/>
              <a:cxnLst/>
              <a:rect l="0" t="0" r="0" b="0"/>
              <a:pathLst>
                <a:path w="90016" h="136872">
                  <a:moveTo>
                    <a:pt x="90015" y="0"/>
                  </a:moveTo>
                  <a:lnTo>
                    <a:pt x="47323" y="3120"/>
                  </a:lnTo>
                  <a:lnTo>
                    <a:pt x="27757" y="9576"/>
                  </a:lnTo>
                  <a:lnTo>
                    <a:pt x="11262" y="20244"/>
                  </a:lnTo>
                  <a:lnTo>
                    <a:pt x="2371" y="42143"/>
                  </a:lnTo>
                  <a:lnTo>
                    <a:pt x="0" y="56171"/>
                  </a:lnTo>
                  <a:lnTo>
                    <a:pt x="3605" y="81117"/>
                  </a:lnTo>
                  <a:lnTo>
                    <a:pt x="18789" y="111773"/>
                  </a:lnTo>
                  <a:lnTo>
                    <a:pt x="31453" y="125716"/>
                  </a:lnTo>
                  <a:lnTo>
                    <a:pt x="5842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421554" y="2461498"/>
              <a:ext cx="99081" cy="149570"/>
            </a:xfrm>
            <a:custGeom>
              <a:avLst/>
              <a:gdLst/>
              <a:ahLst/>
              <a:cxnLst/>
              <a:rect l="0" t="0" r="0" b="0"/>
              <a:pathLst>
                <a:path w="99081" h="149570">
                  <a:moveTo>
                    <a:pt x="0" y="75869"/>
                  </a:moveTo>
                  <a:lnTo>
                    <a:pt x="42692" y="72750"/>
                  </a:lnTo>
                  <a:lnTo>
                    <a:pt x="73871" y="61297"/>
                  </a:lnTo>
                  <a:lnTo>
                    <a:pt x="84342" y="55626"/>
                  </a:lnTo>
                  <a:lnTo>
                    <a:pt x="91323" y="47166"/>
                  </a:lnTo>
                  <a:lnTo>
                    <a:pt x="99080" y="25288"/>
                  </a:lnTo>
                  <a:lnTo>
                    <a:pt x="96469" y="16412"/>
                  </a:lnTo>
                  <a:lnTo>
                    <a:pt x="90049" y="9325"/>
                  </a:lnTo>
                  <a:lnTo>
                    <a:pt x="81090" y="3431"/>
                  </a:lnTo>
                  <a:lnTo>
                    <a:pt x="61776" y="0"/>
                  </a:lnTo>
                  <a:lnTo>
                    <a:pt x="51713" y="724"/>
                  </a:lnTo>
                  <a:lnTo>
                    <a:pt x="34292" y="7766"/>
                  </a:lnTo>
                  <a:lnTo>
                    <a:pt x="26371" y="12920"/>
                  </a:lnTo>
                  <a:lnTo>
                    <a:pt x="14450" y="28005"/>
                  </a:lnTo>
                  <a:lnTo>
                    <a:pt x="9633" y="36941"/>
                  </a:lnTo>
                  <a:lnTo>
                    <a:pt x="7401" y="56228"/>
                  </a:lnTo>
                  <a:lnTo>
                    <a:pt x="15500" y="97206"/>
                  </a:lnTo>
                  <a:lnTo>
                    <a:pt x="30589" y="123006"/>
                  </a:lnTo>
                  <a:lnTo>
                    <a:pt x="46350" y="135033"/>
                  </a:lnTo>
                  <a:lnTo>
                    <a:pt x="71835" y="145262"/>
                  </a:lnTo>
                  <a:lnTo>
                    <a:pt x="94756" y="149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574821" y="2474123"/>
              <a:ext cx="99661" cy="255302"/>
            </a:xfrm>
            <a:custGeom>
              <a:avLst/>
              <a:gdLst/>
              <a:ahLst/>
              <a:cxnLst/>
              <a:rect l="0" t="0" r="0" b="0"/>
              <a:pathLst>
                <a:path w="99661" h="255302">
                  <a:moveTo>
                    <a:pt x="4660" y="73773"/>
                  </a:moveTo>
                  <a:lnTo>
                    <a:pt x="22619" y="127648"/>
                  </a:lnTo>
                  <a:lnTo>
                    <a:pt x="43301" y="190864"/>
                  </a:lnTo>
                  <a:lnTo>
                    <a:pt x="60817" y="251308"/>
                  </a:lnTo>
                  <a:lnTo>
                    <a:pt x="61985" y="255301"/>
                  </a:lnTo>
                  <a:lnTo>
                    <a:pt x="33835" y="193393"/>
                  </a:lnTo>
                  <a:lnTo>
                    <a:pt x="18916" y="138649"/>
                  </a:lnTo>
                  <a:lnTo>
                    <a:pt x="4703" y="78963"/>
                  </a:lnTo>
                  <a:lnTo>
                    <a:pt x="0" y="55023"/>
                  </a:lnTo>
                  <a:lnTo>
                    <a:pt x="1809" y="32684"/>
                  </a:lnTo>
                  <a:lnTo>
                    <a:pt x="9632" y="14177"/>
                  </a:lnTo>
                  <a:lnTo>
                    <a:pt x="14994" y="5966"/>
                  </a:lnTo>
                  <a:lnTo>
                    <a:pt x="22078" y="1662"/>
                  </a:lnTo>
                  <a:lnTo>
                    <a:pt x="39308" y="0"/>
                  </a:lnTo>
                  <a:lnTo>
                    <a:pt x="68739" y="11230"/>
                  </a:lnTo>
                  <a:lnTo>
                    <a:pt x="94097" y="29375"/>
                  </a:lnTo>
                  <a:lnTo>
                    <a:pt x="98210" y="38325"/>
                  </a:lnTo>
                  <a:lnTo>
                    <a:pt x="99660" y="60748"/>
                  </a:lnTo>
                  <a:lnTo>
                    <a:pt x="93286" y="80072"/>
                  </a:lnTo>
                  <a:lnTo>
                    <a:pt x="88311" y="88501"/>
                  </a:lnTo>
                  <a:lnTo>
                    <a:pt x="73424" y="100986"/>
                  </a:lnTo>
                  <a:lnTo>
                    <a:pt x="51551" y="111472"/>
                  </a:lnTo>
                  <a:lnTo>
                    <a:pt x="36246" y="1158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68994" y="2263626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9451"/>
                  </a:lnTo>
                  <a:lnTo>
                    <a:pt x="12998" y="218431"/>
                  </a:lnTo>
                  <a:lnTo>
                    <a:pt x="21789" y="269831"/>
                  </a:lnTo>
                  <a:lnTo>
                    <a:pt x="31803" y="30845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716352" y="2411026"/>
              <a:ext cx="231628" cy="21057"/>
            </a:xfrm>
            <a:custGeom>
              <a:avLst/>
              <a:gdLst/>
              <a:ahLst/>
              <a:cxnLst/>
              <a:rect l="0" t="0" r="0" b="0"/>
              <a:pathLst>
                <a:path w="231628" h="21057">
                  <a:moveTo>
                    <a:pt x="231627" y="0"/>
                  </a:moveTo>
                  <a:lnTo>
                    <a:pt x="182696" y="0"/>
                  </a:lnTo>
                  <a:lnTo>
                    <a:pt x="123565" y="5589"/>
                  </a:lnTo>
                  <a:lnTo>
                    <a:pt x="60760" y="1072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537160" y="291639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2692"/>
                  </a:lnTo>
                  <a:lnTo>
                    <a:pt x="16789" y="102069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58217" y="3074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558217" y="284269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641344" y="2879219"/>
              <a:ext cx="127603" cy="174046"/>
            </a:xfrm>
            <a:custGeom>
              <a:avLst/>
              <a:gdLst/>
              <a:ahLst/>
              <a:cxnLst/>
              <a:rect l="0" t="0" r="0" b="0"/>
              <a:pathLst>
                <a:path w="127603" h="174046">
                  <a:moveTo>
                    <a:pt x="64272" y="5589"/>
                  </a:moveTo>
                  <a:lnTo>
                    <a:pt x="47505" y="0"/>
                  </a:lnTo>
                  <a:lnTo>
                    <a:pt x="29914" y="375"/>
                  </a:lnTo>
                  <a:lnTo>
                    <a:pt x="20310" y="2113"/>
                  </a:lnTo>
                  <a:lnTo>
                    <a:pt x="12737" y="6781"/>
                  </a:lnTo>
                  <a:lnTo>
                    <a:pt x="1203" y="21327"/>
                  </a:lnTo>
                  <a:lnTo>
                    <a:pt x="0" y="28949"/>
                  </a:lnTo>
                  <a:lnTo>
                    <a:pt x="1537" y="36370"/>
                  </a:lnTo>
                  <a:lnTo>
                    <a:pt x="4901" y="43657"/>
                  </a:lnTo>
                  <a:lnTo>
                    <a:pt x="11823" y="48515"/>
                  </a:lnTo>
                  <a:lnTo>
                    <a:pt x="74664" y="65784"/>
                  </a:lnTo>
                  <a:lnTo>
                    <a:pt x="95797" y="72507"/>
                  </a:lnTo>
                  <a:lnTo>
                    <a:pt x="113768" y="85633"/>
                  </a:lnTo>
                  <a:lnTo>
                    <a:pt x="121836" y="94047"/>
                  </a:lnTo>
                  <a:lnTo>
                    <a:pt x="126045" y="103165"/>
                  </a:lnTo>
                  <a:lnTo>
                    <a:pt x="127602" y="122656"/>
                  </a:lnTo>
                  <a:lnTo>
                    <a:pt x="121274" y="139897"/>
                  </a:lnTo>
                  <a:lnTo>
                    <a:pt x="116312" y="147770"/>
                  </a:lnTo>
                  <a:lnTo>
                    <a:pt x="101439" y="159638"/>
                  </a:lnTo>
                  <a:lnTo>
                    <a:pt x="81960" y="167642"/>
                  </a:lnTo>
                  <a:lnTo>
                    <a:pt x="22158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127518" y="2817962"/>
              <a:ext cx="315094" cy="293147"/>
            </a:xfrm>
            <a:custGeom>
              <a:avLst/>
              <a:gdLst/>
              <a:ahLst/>
              <a:cxnLst/>
              <a:rect l="0" t="0" r="0" b="0"/>
              <a:pathLst>
                <a:path w="315094" h="293147">
                  <a:moveTo>
                    <a:pt x="62409" y="3675"/>
                  </a:moveTo>
                  <a:lnTo>
                    <a:pt x="31172" y="34912"/>
                  </a:lnTo>
                  <a:lnTo>
                    <a:pt x="58131" y="10293"/>
                  </a:lnTo>
                  <a:lnTo>
                    <a:pt x="75715" y="1547"/>
                  </a:lnTo>
                  <a:lnTo>
                    <a:pt x="98349" y="0"/>
                  </a:lnTo>
                  <a:lnTo>
                    <a:pt x="121666" y="4381"/>
                  </a:lnTo>
                  <a:lnTo>
                    <a:pt x="139828" y="14127"/>
                  </a:lnTo>
                  <a:lnTo>
                    <a:pt x="152580" y="35616"/>
                  </a:lnTo>
                  <a:lnTo>
                    <a:pt x="170298" y="85893"/>
                  </a:lnTo>
                  <a:lnTo>
                    <a:pt x="176657" y="145261"/>
                  </a:lnTo>
                  <a:lnTo>
                    <a:pt x="175419" y="188996"/>
                  </a:lnTo>
                  <a:lnTo>
                    <a:pt x="155225" y="242576"/>
                  </a:lnTo>
                  <a:lnTo>
                    <a:pt x="141095" y="264271"/>
                  </a:lnTo>
                  <a:lnTo>
                    <a:pt x="123117" y="281712"/>
                  </a:lnTo>
                  <a:lnTo>
                    <a:pt x="97189" y="291024"/>
                  </a:lnTo>
                  <a:lnTo>
                    <a:pt x="52827" y="293146"/>
                  </a:lnTo>
                  <a:lnTo>
                    <a:pt x="26565" y="287917"/>
                  </a:lnTo>
                  <a:lnTo>
                    <a:pt x="7094" y="277793"/>
                  </a:lnTo>
                  <a:lnTo>
                    <a:pt x="2136" y="270649"/>
                  </a:lnTo>
                  <a:lnTo>
                    <a:pt x="0" y="262376"/>
                  </a:lnTo>
                  <a:lnTo>
                    <a:pt x="2583" y="233965"/>
                  </a:lnTo>
                  <a:lnTo>
                    <a:pt x="8914" y="214821"/>
                  </a:lnTo>
                  <a:lnTo>
                    <a:pt x="19526" y="198513"/>
                  </a:lnTo>
                  <a:lnTo>
                    <a:pt x="35161" y="186586"/>
                  </a:lnTo>
                  <a:lnTo>
                    <a:pt x="44244" y="181768"/>
                  </a:lnTo>
                  <a:lnTo>
                    <a:pt x="69933" y="179533"/>
                  </a:lnTo>
                  <a:lnTo>
                    <a:pt x="128496" y="187631"/>
                  </a:lnTo>
                  <a:lnTo>
                    <a:pt x="185124" y="201666"/>
                  </a:lnTo>
                  <a:lnTo>
                    <a:pt x="244490" y="219515"/>
                  </a:lnTo>
                  <a:lnTo>
                    <a:pt x="285595" y="223215"/>
                  </a:lnTo>
                  <a:lnTo>
                    <a:pt x="315093" y="224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89251" y="115813"/>
            <a:ext cx="4727641" cy="773041"/>
            <a:chOff x="589251" y="115813"/>
            <a:chExt cx="4727641" cy="773041"/>
          </a:xfrm>
        </p:grpSpPr>
        <p:sp>
          <p:nvSpPr>
            <p:cNvPr id="2" name="Freeform 1"/>
            <p:cNvSpPr/>
            <p:nvPr/>
          </p:nvSpPr>
          <p:spPr>
            <a:xfrm>
              <a:off x="589251" y="213293"/>
              <a:ext cx="429247" cy="521579"/>
            </a:xfrm>
            <a:custGeom>
              <a:avLst/>
              <a:gdLst/>
              <a:ahLst/>
              <a:cxnLst/>
              <a:rect l="0" t="0" r="0" b="0"/>
              <a:pathLst>
                <a:path w="429247" h="521579">
                  <a:moveTo>
                    <a:pt x="316199" y="28862"/>
                  </a:moveTo>
                  <a:lnTo>
                    <a:pt x="289813" y="13221"/>
                  </a:lnTo>
                  <a:lnTo>
                    <a:pt x="252749" y="2521"/>
                  </a:lnTo>
                  <a:lnTo>
                    <a:pt x="207582" y="0"/>
                  </a:lnTo>
                  <a:lnTo>
                    <a:pt x="153454" y="9036"/>
                  </a:lnTo>
                  <a:lnTo>
                    <a:pt x="92719" y="22086"/>
                  </a:lnTo>
                  <a:lnTo>
                    <a:pt x="60990" y="38033"/>
                  </a:lnTo>
                  <a:lnTo>
                    <a:pt x="13660" y="82712"/>
                  </a:lnTo>
                  <a:lnTo>
                    <a:pt x="5712" y="92838"/>
                  </a:lnTo>
                  <a:lnTo>
                    <a:pt x="0" y="116567"/>
                  </a:lnTo>
                  <a:lnTo>
                    <a:pt x="5866" y="164340"/>
                  </a:lnTo>
                  <a:lnTo>
                    <a:pt x="20568" y="191316"/>
                  </a:lnTo>
                  <a:lnTo>
                    <a:pt x="39742" y="214127"/>
                  </a:lnTo>
                  <a:lnTo>
                    <a:pt x="59578" y="222336"/>
                  </a:lnTo>
                  <a:lnTo>
                    <a:pt x="110441" y="227606"/>
                  </a:lnTo>
                  <a:lnTo>
                    <a:pt x="171167" y="217280"/>
                  </a:lnTo>
                  <a:lnTo>
                    <a:pt x="231009" y="209710"/>
                  </a:lnTo>
                  <a:lnTo>
                    <a:pt x="290750" y="216620"/>
                  </a:lnTo>
                  <a:lnTo>
                    <a:pt x="344491" y="232370"/>
                  </a:lnTo>
                  <a:lnTo>
                    <a:pt x="366208" y="245652"/>
                  </a:lnTo>
                  <a:lnTo>
                    <a:pt x="406637" y="292893"/>
                  </a:lnTo>
                  <a:lnTo>
                    <a:pt x="422674" y="329492"/>
                  </a:lnTo>
                  <a:lnTo>
                    <a:pt x="429246" y="369972"/>
                  </a:lnTo>
                  <a:lnTo>
                    <a:pt x="425604" y="411601"/>
                  </a:lnTo>
                  <a:lnTo>
                    <a:pt x="413957" y="436444"/>
                  </a:lnTo>
                  <a:lnTo>
                    <a:pt x="384549" y="470161"/>
                  </a:lnTo>
                  <a:lnTo>
                    <a:pt x="332690" y="507406"/>
                  </a:lnTo>
                  <a:lnTo>
                    <a:pt x="291320" y="518873"/>
                  </a:lnTo>
                  <a:lnTo>
                    <a:pt x="229353" y="521578"/>
                  </a:lnTo>
                  <a:lnTo>
                    <a:pt x="174652" y="512060"/>
                  </a:lnTo>
                  <a:lnTo>
                    <a:pt x="113804" y="493326"/>
                  </a:lnTo>
                  <a:lnTo>
                    <a:pt x="60303" y="471680"/>
                  </a:lnTo>
                  <a:lnTo>
                    <a:pt x="42458" y="4605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32226" y="200041"/>
              <a:ext cx="41681" cy="484312"/>
            </a:xfrm>
            <a:custGeom>
              <a:avLst/>
              <a:gdLst/>
              <a:ahLst/>
              <a:cxnLst/>
              <a:rect l="0" t="0" r="0" b="0"/>
              <a:pathLst>
                <a:path w="41681" h="484312">
                  <a:moveTo>
                    <a:pt x="10095" y="0"/>
                  </a:moveTo>
                  <a:lnTo>
                    <a:pt x="6975" y="42692"/>
                  </a:lnTo>
                  <a:lnTo>
                    <a:pt x="1030" y="101110"/>
                  </a:lnTo>
                  <a:lnTo>
                    <a:pt x="0" y="159810"/>
                  </a:lnTo>
                  <a:lnTo>
                    <a:pt x="5284" y="221656"/>
                  </a:lnTo>
                  <a:lnTo>
                    <a:pt x="17550" y="282560"/>
                  </a:lnTo>
                  <a:lnTo>
                    <a:pt x="26602" y="332636"/>
                  </a:lnTo>
                  <a:lnTo>
                    <a:pt x="29804" y="389067"/>
                  </a:lnTo>
                  <a:lnTo>
                    <a:pt x="34005" y="448123"/>
                  </a:lnTo>
                  <a:lnTo>
                    <a:pt x="4168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4925" y="491820"/>
              <a:ext cx="181422" cy="195610"/>
            </a:xfrm>
            <a:custGeom>
              <a:avLst/>
              <a:gdLst/>
              <a:ahLst/>
              <a:cxnLst/>
              <a:rect l="0" t="0" r="0" b="0"/>
              <a:pathLst>
                <a:path w="181422" h="195610">
                  <a:moveTo>
                    <a:pt x="148494" y="13547"/>
                  </a:moveTo>
                  <a:lnTo>
                    <a:pt x="131727" y="2369"/>
                  </a:lnTo>
                  <a:lnTo>
                    <a:pt x="114136" y="0"/>
                  </a:lnTo>
                  <a:lnTo>
                    <a:pt x="74247" y="8012"/>
                  </a:lnTo>
                  <a:lnTo>
                    <a:pt x="48636" y="23086"/>
                  </a:lnTo>
                  <a:lnTo>
                    <a:pt x="19021" y="58715"/>
                  </a:lnTo>
                  <a:lnTo>
                    <a:pt x="4773" y="83145"/>
                  </a:lnTo>
                  <a:lnTo>
                    <a:pt x="0" y="106481"/>
                  </a:lnTo>
                  <a:lnTo>
                    <a:pt x="6468" y="150058"/>
                  </a:lnTo>
                  <a:lnTo>
                    <a:pt x="18691" y="168195"/>
                  </a:lnTo>
                  <a:lnTo>
                    <a:pt x="35822" y="182885"/>
                  </a:lnTo>
                  <a:lnTo>
                    <a:pt x="55134" y="193314"/>
                  </a:lnTo>
                  <a:lnTo>
                    <a:pt x="78535" y="195609"/>
                  </a:lnTo>
                  <a:lnTo>
                    <a:pt x="102193" y="191560"/>
                  </a:lnTo>
                  <a:lnTo>
                    <a:pt x="120507" y="181961"/>
                  </a:lnTo>
                  <a:lnTo>
                    <a:pt x="151328" y="148330"/>
                  </a:lnTo>
                  <a:lnTo>
                    <a:pt x="171691" y="117044"/>
                  </a:lnTo>
                  <a:lnTo>
                    <a:pt x="181421" y="91911"/>
                  </a:lnTo>
                  <a:lnTo>
                    <a:pt x="180286" y="68263"/>
                  </a:lnTo>
                  <a:lnTo>
                    <a:pt x="176708" y="57043"/>
                  </a:lnTo>
                  <a:lnTo>
                    <a:pt x="170813" y="49564"/>
                  </a:lnTo>
                  <a:lnTo>
                    <a:pt x="137966" y="34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60700" y="480379"/>
              <a:ext cx="140604" cy="408475"/>
            </a:xfrm>
            <a:custGeom>
              <a:avLst/>
              <a:gdLst/>
              <a:ahLst/>
              <a:cxnLst/>
              <a:rect l="0" t="0" r="0" b="0"/>
              <a:pathLst>
                <a:path w="140604" h="408475">
                  <a:moveTo>
                    <a:pt x="8004" y="119745"/>
                  </a:moveTo>
                  <a:lnTo>
                    <a:pt x="22658" y="174886"/>
                  </a:lnTo>
                  <a:lnTo>
                    <a:pt x="27164" y="223300"/>
                  </a:lnTo>
                  <a:lnTo>
                    <a:pt x="34088" y="274690"/>
                  </a:lnTo>
                  <a:lnTo>
                    <a:pt x="38503" y="336052"/>
                  </a:lnTo>
                  <a:lnTo>
                    <a:pt x="42495" y="390113"/>
                  </a:lnTo>
                  <a:lnTo>
                    <a:pt x="45036" y="401766"/>
                  </a:lnTo>
                  <a:lnTo>
                    <a:pt x="44390" y="407195"/>
                  </a:lnTo>
                  <a:lnTo>
                    <a:pt x="41620" y="408474"/>
                  </a:lnTo>
                  <a:lnTo>
                    <a:pt x="37434" y="406988"/>
                  </a:lnTo>
                  <a:lnTo>
                    <a:pt x="32782" y="389738"/>
                  </a:lnTo>
                  <a:lnTo>
                    <a:pt x="29796" y="331004"/>
                  </a:lnTo>
                  <a:lnTo>
                    <a:pt x="23690" y="280346"/>
                  </a:lnTo>
                  <a:lnTo>
                    <a:pt x="11146" y="225298"/>
                  </a:lnTo>
                  <a:lnTo>
                    <a:pt x="2046" y="177406"/>
                  </a:lnTo>
                  <a:lnTo>
                    <a:pt x="0" y="126171"/>
                  </a:lnTo>
                  <a:lnTo>
                    <a:pt x="9196" y="62696"/>
                  </a:lnTo>
                  <a:lnTo>
                    <a:pt x="22278" y="15669"/>
                  </a:lnTo>
                  <a:lnTo>
                    <a:pt x="29218" y="8247"/>
                  </a:lnTo>
                  <a:lnTo>
                    <a:pt x="49408" y="0"/>
                  </a:lnTo>
                  <a:lnTo>
                    <a:pt x="59004" y="141"/>
                  </a:lnTo>
                  <a:lnTo>
                    <a:pt x="75904" y="6536"/>
                  </a:lnTo>
                  <a:lnTo>
                    <a:pt x="129172" y="43073"/>
                  </a:lnTo>
                  <a:lnTo>
                    <a:pt x="137896" y="66171"/>
                  </a:lnTo>
                  <a:lnTo>
                    <a:pt x="140603" y="93595"/>
                  </a:lnTo>
                  <a:lnTo>
                    <a:pt x="137907" y="117481"/>
                  </a:lnTo>
                  <a:lnTo>
                    <a:pt x="132041" y="127594"/>
                  </a:lnTo>
                  <a:lnTo>
                    <a:pt x="113045" y="145070"/>
                  </a:lnTo>
                  <a:lnTo>
                    <a:pt x="81631" y="162474"/>
                  </a:lnTo>
                  <a:lnTo>
                    <a:pt x="26958" y="171082"/>
                  </a:lnTo>
                  <a:lnTo>
                    <a:pt x="8004" y="172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09959" y="449466"/>
              <a:ext cx="173511" cy="182634"/>
            </a:xfrm>
            <a:custGeom>
              <a:avLst/>
              <a:gdLst/>
              <a:ahLst/>
              <a:cxnLst/>
              <a:rect l="0" t="0" r="0" b="0"/>
              <a:pathLst>
                <a:path w="173511" h="182634">
                  <a:moveTo>
                    <a:pt x="6144" y="87487"/>
                  </a:moveTo>
                  <a:lnTo>
                    <a:pt x="64761" y="78422"/>
                  </a:lnTo>
                  <a:lnTo>
                    <a:pt x="125001" y="68842"/>
                  </a:lnTo>
                  <a:lnTo>
                    <a:pt x="150216" y="62433"/>
                  </a:lnTo>
                  <a:lnTo>
                    <a:pt x="159514" y="56746"/>
                  </a:lnTo>
                  <a:lnTo>
                    <a:pt x="172965" y="41069"/>
                  </a:lnTo>
                  <a:lnTo>
                    <a:pt x="173510" y="33145"/>
                  </a:lnTo>
                  <a:lnTo>
                    <a:pt x="170364" y="25523"/>
                  </a:lnTo>
                  <a:lnTo>
                    <a:pt x="164757" y="18101"/>
                  </a:lnTo>
                  <a:lnTo>
                    <a:pt x="146049" y="6736"/>
                  </a:lnTo>
                  <a:lnTo>
                    <a:pt x="134509" y="2067"/>
                  </a:lnTo>
                  <a:lnTo>
                    <a:pt x="109209" y="0"/>
                  </a:lnTo>
                  <a:lnTo>
                    <a:pt x="83536" y="4150"/>
                  </a:lnTo>
                  <a:lnTo>
                    <a:pt x="50522" y="19641"/>
                  </a:lnTo>
                  <a:lnTo>
                    <a:pt x="25402" y="40218"/>
                  </a:lnTo>
                  <a:lnTo>
                    <a:pt x="10414" y="58290"/>
                  </a:lnTo>
                  <a:lnTo>
                    <a:pt x="2193" y="81139"/>
                  </a:lnTo>
                  <a:lnTo>
                    <a:pt x="0" y="93784"/>
                  </a:lnTo>
                  <a:lnTo>
                    <a:pt x="3804" y="114072"/>
                  </a:lnTo>
                  <a:lnTo>
                    <a:pt x="25309" y="151750"/>
                  </a:lnTo>
                  <a:lnTo>
                    <a:pt x="56406" y="176978"/>
                  </a:lnTo>
                  <a:lnTo>
                    <a:pt x="81905" y="182633"/>
                  </a:lnTo>
                  <a:lnTo>
                    <a:pt x="121958" y="1822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00584" y="368497"/>
              <a:ext cx="10401" cy="263213"/>
            </a:xfrm>
            <a:custGeom>
              <a:avLst/>
              <a:gdLst/>
              <a:ahLst/>
              <a:cxnLst/>
              <a:rect l="0" t="0" r="0" b="0"/>
              <a:pathLst>
                <a:path w="10401" h="263213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0"/>
                  </a:lnTo>
                  <a:lnTo>
                    <a:pt x="1067" y="204694"/>
                  </a:lnTo>
                  <a:lnTo>
                    <a:pt x="1040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10943" y="294797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295390" y="11453"/>
                  </a:lnTo>
                  <a:lnTo>
                    <a:pt x="242331" y="21331"/>
                  </a:lnTo>
                  <a:lnTo>
                    <a:pt x="189565" y="31667"/>
                  </a:lnTo>
                  <a:lnTo>
                    <a:pt x="136885" y="45258"/>
                  </a:lnTo>
                  <a:lnTo>
                    <a:pt x="87352" y="60983"/>
                  </a:lnTo>
                  <a:lnTo>
                    <a:pt x="28693" y="7677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42528" y="589595"/>
              <a:ext cx="326384" cy="31587"/>
            </a:xfrm>
            <a:custGeom>
              <a:avLst/>
              <a:gdLst/>
              <a:ahLst/>
              <a:cxnLst/>
              <a:rect l="0" t="0" r="0" b="0"/>
              <a:pathLst>
                <a:path w="326384" h="31587">
                  <a:moveTo>
                    <a:pt x="326383" y="0"/>
                  </a:moveTo>
                  <a:lnTo>
                    <a:pt x="277453" y="3120"/>
                  </a:lnTo>
                  <a:lnTo>
                    <a:pt x="226488" y="8334"/>
                  </a:lnTo>
                  <a:lnTo>
                    <a:pt x="163152" y="15684"/>
                  </a:lnTo>
                  <a:lnTo>
                    <a:pt x="102374" y="21166"/>
                  </a:lnTo>
                  <a:lnTo>
                    <a:pt x="47908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11026" y="483718"/>
              <a:ext cx="210570" cy="169049"/>
            </a:xfrm>
            <a:custGeom>
              <a:avLst/>
              <a:gdLst/>
              <a:ahLst/>
              <a:cxnLst/>
              <a:rect l="0" t="0" r="0" b="0"/>
              <a:pathLst>
                <a:path w="210570" h="169049">
                  <a:moveTo>
                    <a:pt x="0" y="11121"/>
                  </a:moveTo>
                  <a:lnTo>
                    <a:pt x="14654" y="66262"/>
                  </a:lnTo>
                  <a:lnTo>
                    <a:pt x="20961" y="115036"/>
                  </a:lnTo>
                  <a:lnTo>
                    <a:pt x="23333" y="115493"/>
                  </a:lnTo>
                  <a:lnTo>
                    <a:pt x="26084" y="112288"/>
                  </a:lnTo>
                  <a:lnTo>
                    <a:pt x="42280" y="53413"/>
                  </a:lnTo>
                  <a:lnTo>
                    <a:pt x="81041" y="4734"/>
                  </a:lnTo>
                  <a:lnTo>
                    <a:pt x="89122" y="1014"/>
                  </a:lnTo>
                  <a:lnTo>
                    <a:pt x="107460" y="0"/>
                  </a:lnTo>
                  <a:lnTo>
                    <a:pt x="124189" y="6568"/>
                  </a:lnTo>
                  <a:lnTo>
                    <a:pt x="131925" y="11595"/>
                  </a:lnTo>
                  <a:lnTo>
                    <a:pt x="161153" y="53285"/>
                  </a:lnTo>
                  <a:lnTo>
                    <a:pt x="190905" y="114795"/>
                  </a:lnTo>
                  <a:lnTo>
                    <a:pt x="210569" y="169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99740" y="273740"/>
              <a:ext cx="6084" cy="389556"/>
            </a:xfrm>
            <a:custGeom>
              <a:avLst/>
              <a:gdLst/>
              <a:ahLst/>
              <a:cxnLst/>
              <a:rect l="0" t="0" r="0" b="0"/>
              <a:pathLst>
                <a:path w="6084" h="389556">
                  <a:moveTo>
                    <a:pt x="6083" y="0"/>
                  </a:moveTo>
                  <a:lnTo>
                    <a:pt x="18" y="32452"/>
                  </a:lnTo>
                  <a:lnTo>
                    <a:pt x="4539" y="83230"/>
                  </a:lnTo>
                  <a:lnTo>
                    <a:pt x="5626" y="142814"/>
                  </a:lnTo>
                  <a:lnTo>
                    <a:pt x="5880" y="187475"/>
                  </a:lnTo>
                  <a:lnTo>
                    <a:pt x="4853" y="250911"/>
                  </a:lnTo>
                  <a:lnTo>
                    <a:pt x="0" y="307271"/>
                  </a:lnTo>
                  <a:lnTo>
                    <a:pt x="4535" y="366239"/>
                  </a:lnTo>
                  <a:lnTo>
                    <a:pt x="608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26839" y="442196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35339" y="0"/>
                  </a:lnTo>
                  <a:lnTo>
                    <a:pt x="184373" y="3120"/>
                  </a:lnTo>
                  <a:lnTo>
                    <a:pt x="127939" y="8334"/>
                  </a:lnTo>
                  <a:lnTo>
                    <a:pt x="74173" y="9878"/>
                  </a:lnTo>
                  <a:lnTo>
                    <a:pt x="30556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58466" y="449714"/>
              <a:ext cx="220618" cy="234639"/>
            </a:xfrm>
            <a:custGeom>
              <a:avLst/>
              <a:gdLst/>
              <a:ahLst/>
              <a:cxnLst/>
              <a:rect l="0" t="0" r="0" b="0"/>
              <a:pathLst>
                <a:path w="220618" h="234639">
                  <a:moveTo>
                    <a:pt x="0" y="87239"/>
                  </a:moveTo>
                  <a:lnTo>
                    <a:pt x="37478" y="95572"/>
                  </a:lnTo>
                  <a:lnTo>
                    <a:pt x="94491" y="97334"/>
                  </a:lnTo>
                  <a:lnTo>
                    <a:pt x="153672" y="96512"/>
                  </a:lnTo>
                  <a:lnTo>
                    <a:pt x="193971" y="88167"/>
                  </a:lnTo>
                  <a:lnTo>
                    <a:pt x="213331" y="77513"/>
                  </a:lnTo>
                  <a:lnTo>
                    <a:pt x="218260" y="69056"/>
                  </a:lnTo>
                  <a:lnTo>
                    <a:pt x="220617" y="47182"/>
                  </a:lnTo>
                  <a:lnTo>
                    <a:pt x="217268" y="37138"/>
                  </a:lnTo>
                  <a:lnTo>
                    <a:pt x="204188" y="19738"/>
                  </a:lnTo>
                  <a:lnTo>
                    <a:pt x="177093" y="2378"/>
                  </a:lnTo>
                  <a:lnTo>
                    <a:pt x="153967" y="0"/>
                  </a:lnTo>
                  <a:lnTo>
                    <a:pt x="100993" y="8005"/>
                  </a:lnTo>
                  <a:lnTo>
                    <a:pt x="59430" y="28667"/>
                  </a:lnTo>
                  <a:lnTo>
                    <a:pt x="28657" y="57016"/>
                  </a:lnTo>
                  <a:lnTo>
                    <a:pt x="10311" y="87643"/>
                  </a:lnTo>
                  <a:lnTo>
                    <a:pt x="7702" y="108475"/>
                  </a:lnTo>
                  <a:lnTo>
                    <a:pt x="15559" y="150445"/>
                  </a:lnTo>
                  <a:lnTo>
                    <a:pt x="30606" y="182006"/>
                  </a:lnTo>
                  <a:lnTo>
                    <a:pt x="55472" y="207995"/>
                  </a:lnTo>
                  <a:lnTo>
                    <a:pt x="78076" y="216947"/>
                  </a:lnTo>
                  <a:lnTo>
                    <a:pt x="137500" y="231814"/>
                  </a:lnTo>
                  <a:lnTo>
                    <a:pt x="147399" y="234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20605" y="483381"/>
              <a:ext cx="127416" cy="156699"/>
            </a:xfrm>
            <a:custGeom>
              <a:avLst/>
              <a:gdLst/>
              <a:ahLst/>
              <a:cxnLst/>
              <a:rect l="0" t="0" r="0" b="0"/>
              <a:pathLst>
                <a:path w="127416" h="156699">
                  <a:moveTo>
                    <a:pt x="1073" y="64100"/>
                  </a:moveTo>
                  <a:lnTo>
                    <a:pt x="43735" y="119760"/>
                  </a:lnTo>
                  <a:lnTo>
                    <a:pt x="73675" y="156698"/>
                  </a:lnTo>
                  <a:lnTo>
                    <a:pt x="72871" y="156248"/>
                  </a:lnTo>
                  <a:lnTo>
                    <a:pt x="26376" y="95764"/>
                  </a:lnTo>
                  <a:lnTo>
                    <a:pt x="4801" y="64124"/>
                  </a:lnTo>
                  <a:lnTo>
                    <a:pt x="0" y="39934"/>
                  </a:lnTo>
                  <a:lnTo>
                    <a:pt x="358" y="26933"/>
                  </a:lnTo>
                  <a:lnTo>
                    <a:pt x="4106" y="17095"/>
                  </a:lnTo>
                  <a:lnTo>
                    <a:pt x="17629" y="3045"/>
                  </a:lnTo>
                  <a:lnTo>
                    <a:pt x="27318" y="0"/>
                  </a:lnTo>
                  <a:lnTo>
                    <a:pt x="79610" y="399"/>
                  </a:lnTo>
                  <a:lnTo>
                    <a:pt x="106169" y="1864"/>
                  </a:lnTo>
                  <a:lnTo>
                    <a:pt x="127415" y="11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06964" y="466180"/>
              <a:ext cx="172684" cy="176059"/>
            </a:xfrm>
            <a:custGeom>
              <a:avLst/>
              <a:gdLst/>
              <a:ahLst/>
              <a:cxnLst/>
              <a:rect l="0" t="0" r="0" b="0"/>
              <a:pathLst>
                <a:path w="172684" h="176059">
                  <a:moveTo>
                    <a:pt x="172683" y="18130"/>
                  </a:moveTo>
                  <a:lnTo>
                    <a:pt x="155916" y="6952"/>
                  </a:lnTo>
                  <a:lnTo>
                    <a:pt x="117542" y="0"/>
                  </a:lnTo>
                  <a:lnTo>
                    <a:pt x="68984" y="6057"/>
                  </a:lnTo>
                  <a:lnTo>
                    <a:pt x="25597" y="21638"/>
                  </a:lnTo>
                  <a:lnTo>
                    <a:pt x="14965" y="27488"/>
                  </a:lnTo>
                  <a:lnTo>
                    <a:pt x="7876" y="36067"/>
                  </a:lnTo>
                  <a:lnTo>
                    <a:pt x="0" y="58078"/>
                  </a:lnTo>
                  <a:lnTo>
                    <a:pt x="1155" y="91188"/>
                  </a:lnTo>
                  <a:lnTo>
                    <a:pt x="12221" y="112602"/>
                  </a:lnTo>
                  <a:lnTo>
                    <a:pt x="38181" y="141268"/>
                  </a:lnTo>
                  <a:lnTo>
                    <a:pt x="68100" y="161460"/>
                  </a:lnTo>
                  <a:lnTo>
                    <a:pt x="89937" y="169570"/>
                  </a:lnTo>
                  <a:lnTo>
                    <a:pt x="151626" y="176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08861" y="468689"/>
              <a:ext cx="159822" cy="145891"/>
            </a:xfrm>
            <a:custGeom>
              <a:avLst/>
              <a:gdLst/>
              <a:ahLst/>
              <a:cxnLst/>
              <a:rect l="0" t="0" r="0" b="0"/>
              <a:pathLst>
                <a:path w="159822" h="145891">
                  <a:moveTo>
                    <a:pt x="23429" y="78792"/>
                  </a:moveTo>
                  <a:lnTo>
                    <a:pt x="78570" y="64138"/>
                  </a:lnTo>
                  <a:lnTo>
                    <a:pt x="133194" y="49425"/>
                  </a:lnTo>
                  <a:lnTo>
                    <a:pt x="152542" y="38054"/>
                  </a:lnTo>
                  <a:lnTo>
                    <a:pt x="157467" y="30577"/>
                  </a:lnTo>
                  <a:lnTo>
                    <a:pt x="159821" y="12909"/>
                  </a:lnTo>
                  <a:lnTo>
                    <a:pt x="154131" y="6794"/>
                  </a:lnTo>
                  <a:lnTo>
                    <a:pt x="132212" y="0"/>
                  </a:lnTo>
                  <a:lnTo>
                    <a:pt x="92575" y="1764"/>
                  </a:lnTo>
                  <a:lnTo>
                    <a:pt x="45666" y="14011"/>
                  </a:lnTo>
                  <a:lnTo>
                    <a:pt x="23953" y="25044"/>
                  </a:lnTo>
                  <a:lnTo>
                    <a:pt x="8844" y="43986"/>
                  </a:lnTo>
                  <a:lnTo>
                    <a:pt x="3177" y="55588"/>
                  </a:lnTo>
                  <a:lnTo>
                    <a:pt x="0" y="77838"/>
                  </a:lnTo>
                  <a:lnTo>
                    <a:pt x="791" y="88685"/>
                  </a:lnTo>
                  <a:lnTo>
                    <a:pt x="11028" y="106976"/>
                  </a:lnTo>
                  <a:lnTo>
                    <a:pt x="27276" y="121734"/>
                  </a:lnTo>
                  <a:lnTo>
                    <a:pt x="76578" y="144658"/>
                  </a:lnTo>
                  <a:lnTo>
                    <a:pt x="97354" y="145890"/>
                  </a:lnTo>
                  <a:lnTo>
                    <a:pt x="139242" y="1419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32512" y="473858"/>
              <a:ext cx="125964" cy="379646"/>
            </a:xfrm>
            <a:custGeom>
              <a:avLst/>
              <a:gdLst/>
              <a:ahLst/>
              <a:cxnLst/>
              <a:rect l="0" t="0" r="0" b="0"/>
              <a:pathLst>
                <a:path w="125964" h="379646">
                  <a:moveTo>
                    <a:pt x="10348" y="84152"/>
                  </a:moveTo>
                  <a:lnTo>
                    <a:pt x="13467" y="133083"/>
                  </a:lnTo>
                  <a:lnTo>
                    <a:pt x="18681" y="184048"/>
                  </a:lnTo>
                  <a:lnTo>
                    <a:pt x="26032" y="247384"/>
                  </a:lnTo>
                  <a:lnTo>
                    <a:pt x="37579" y="309331"/>
                  </a:lnTo>
                  <a:lnTo>
                    <a:pt x="37953" y="364721"/>
                  </a:lnTo>
                  <a:lnTo>
                    <a:pt x="35771" y="376483"/>
                  </a:lnTo>
                  <a:lnTo>
                    <a:pt x="33146" y="379645"/>
                  </a:lnTo>
                  <a:lnTo>
                    <a:pt x="30226" y="377074"/>
                  </a:lnTo>
                  <a:lnTo>
                    <a:pt x="17134" y="333736"/>
                  </a:lnTo>
                  <a:lnTo>
                    <a:pt x="6769" y="285744"/>
                  </a:lnTo>
                  <a:lnTo>
                    <a:pt x="1878" y="228891"/>
                  </a:lnTo>
                  <a:lnTo>
                    <a:pt x="429" y="173181"/>
                  </a:lnTo>
                  <a:lnTo>
                    <a:pt x="0" y="119630"/>
                  </a:lnTo>
                  <a:lnTo>
                    <a:pt x="8260" y="58708"/>
                  </a:lnTo>
                  <a:lnTo>
                    <a:pt x="18958" y="23970"/>
                  </a:lnTo>
                  <a:lnTo>
                    <a:pt x="30162" y="6322"/>
                  </a:lnTo>
                  <a:lnTo>
                    <a:pt x="37596" y="1850"/>
                  </a:lnTo>
                  <a:lnTo>
                    <a:pt x="55213" y="0"/>
                  </a:lnTo>
                  <a:lnTo>
                    <a:pt x="90452" y="5536"/>
                  </a:lnTo>
                  <a:lnTo>
                    <a:pt x="110680" y="17626"/>
                  </a:lnTo>
                  <a:lnTo>
                    <a:pt x="119350" y="25763"/>
                  </a:lnTo>
                  <a:lnTo>
                    <a:pt x="123960" y="35867"/>
                  </a:lnTo>
                  <a:lnTo>
                    <a:pt x="125963" y="59573"/>
                  </a:lnTo>
                  <a:lnTo>
                    <a:pt x="122519" y="70105"/>
                  </a:lnTo>
                  <a:lnTo>
                    <a:pt x="109335" y="88048"/>
                  </a:lnTo>
                  <a:lnTo>
                    <a:pt x="82181" y="111302"/>
                  </a:lnTo>
                  <a:lnTo>
                    <a:pt x="59041" y="119615"/>
                  </a:lnTo>
                  <a:lnTo>
                    <a:pt x="20876" y="126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06098" y="242155"/>
              <a:ext cx="10504" cy="400084"/>
            </a:xfrm>
            <a:custGeom>
              <a:avLst/>
              <a:gdLst/>
              <a:ahLst/>
              <a:cxnLst/>
              <a:rect l="0" t="0" r="0" b="0"/>
              <a:pathLst>
                <a:path w="10504" h="400084">
                  <a:moveTo>
                    <a:pt x="10503" y="0"/>
                  </a:moveTo>
                  <a:lnTo>
                    <a:pt x="2170" y="57264"/>
                  </a:lnTo>
                  <a:lnTo>
                    <a:pt x="408" y="118156"/>
                  </a:lnTo>
                  <a:lnTo>
                    <a:pt x="60" y="178754"/>
                  </a:lnTo>
                  <a:lnTo>
                    <a:pt x="0" y="240397"/>
                  </a:lnTo>
                  <a:lnTo>
                    <a:pt x="1151" y="294407"/>
                  </a:lnTo>
                  <a:lnTo>
                    <a:pt x="5190" y="345283"/>
                  </a:lnTo>
                  <a:lnTo>
                    <a:pt x="3462" y="366369"/>
                  </a:lnTo>
                  <a:lnTo>
                    <a:pt x="1050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48145" y="389554"/>
              <a:ext cx="305327" cy="1"/>
            </a:xfrm>
            <a:custGeom>
              <a:avLst/>
              <a:gdLst/>
              <a:ahLst/>
              <a:cxnLst/>
              <a:rect l="0" t="0" r="0" b="0"/>
              <a:pathLst>
                <a:path w="305327" h="1">
                  <a:moveTo>
                    <a:pt x="305326" y="0"/>
                  </a:moveTo>
                  <a:lnTo>
                    <a:pt x="246710" y="0"/>
                  </a:lnTo>
                  <a:lnTo>
                    <a:pt x="200741" y="0"/>
                  </a:lnTo>
                  <a:lnTo>
                    <a:pt x="144487" y="0"/>
                  </a:lnTo>
                  <a:lnTo>
                    <a:pt x="88954" y="0"/>
                  </a:lnTo>
                  <a:lnTo>
                    <a:pt x="297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92629" y="115813"/>
              <a:ext cx="313610" cy="494840"/>
            </a:xfrm>
            <a:custGeom>
              <a:avLst/>
              <a:gdLst/>
              <a:ahLst/>
              <a:cxnLst/>
              <a:rect l="0" t="0" r="0" b="0"/>
              <a:pathLst>
                <a:path w="313610" h="494840">
                  <a:moveTo>
                    <a:pt x="113568" y="494839"/>
                  </a:moveTo>
                  <a:lnTo>
                    <a:pt x="106332" y="467283"/>
                  </a:lnTo>
                  <a:lnTo>
                    <a:pt x="100570" y="414180"/>
                  </a:lnTo>
                  <a:lnTo>
                    <a:pt x="88513" y="358024"/>
                  </a:lnTo>
                  <a:lnTo>
                    <a:pt x="74867" y="300181"/>
                  </a:lnTo>
                  <a:lnTo>
                    <a:pt x="51814" y="237275"/>
                  </a:lnTo>
                  <a:lnTo>
                    <a:pt x="26586" y="183393"/>
                  </a:lnTo>
                  <a:lnTo>
                    <a:pt x="5335" y="126923"/>
                  </a:lnTo>
                  <a:lnTo>
                    <a:pt x="0" y="89339"/>
                  </a:lnTo>
                  <a:lnTo>
                    <a:pt x="2761" y="78277"/>
                  </a:lnTo>
                  <a:lnTo>
                    <a:pt x="15187" y="59746"/>
                  </a:lnTo>
                  <a:lnTo>
                    <a:pt x="41914" y="41749"/>
                  </a:lnTo>
                  <a:lnTo>
                    <a:pt x="91961" y="26357"/>
                  </a:lnTo>
                  <a:lnTo>
                    <a:pt x="150720" y="18984"/>
                  </a:lnTo>
                  <a:lnTo>
                    <a:pt x="213583" y="12199"/>
                  </a:lnTo>
                  <a:lnTo>
                    <a:pt x="268375" y="3623"/>
                  </a:lnTo>
                  <a:lnTo>
                    <a:pt x="3136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43026" y="389554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09839" y="23719"/>
                  </a:lnTo>
                  <a:lnTo>
                    <a:pt x="53242" y="420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84752" y="494839"/>
              <a:ext cx="186349" cy="143977"/>
            </a:xfrm>
            <a:custGeom>
              <a:avLst/>
              <a:gdLst/>
              <a:ahLst/>
              <a:cxnLst/>
              <a:rect l="0" t="0" r="0" b="0"/>
              <a:pathLst>
                <a:path w="186349" h="143977">
                  <a:moveTo>
                    <a:pt x="121487" y="21057"/>
                  </a:moveTo>
                  <a:lnTo>
                    <a:pt x="104719" y="15468"/>
                  </a:lnTo>
                  <a:lnTo>
                    <a:pt x="71935" y="17581"/>
                  </a:lnTo>
                  <a:lnTo>
                    <a:pt x="38174" y="31205"/>
                  </a:lnTo>
                  <a:lnTo>
                    <a:pt x="11533" y="50060"/>
                  </a:lnTo>
                  <a:lnTo>
                    <a:pt x="2428" y="69822"/>
                  </a:lnTo>
                  <a:lnTo>
                    <a:pt x="0" y="81643"/>
                  </a:lnTo>
                  <a:lnTo>
                    <a:pt x="1891" y="93033"/>
                  </a:lnTo>
                  <a:lnTo>
                    <a:pt x="13351" y="115047"/>
                  </a:lnTo>
                  <a:lnTo>
                    <a:pt x="30143" y="130291"/>
                  </a:lnTo>
                  <a:lnTo>
                    <a:pt x="50473" y="139795"/>
                  </a:lnTo>
                  <a:lnTo>
                    <a:pt x="87057" y="143976"/>
                  </a:lnTo>
                  <a:lnTo>
                    <a:pt x="120644" y="137156"/>
                  </a:lnTo>
                  <a:lnTo>
                    <a:pt x="160314" y="114483"/>
                  </a:lnTo>
                  <a:lnTo>
                    <a:pt x="175008" y="100014"/>
                  </a:lnTo>
                  <a:lnTo>
                    <a:pt x="185438" y="81885"/>
                  </a:lnTo>
                  <a:lnTo>
                    <a:pt x="186348" y="72138"/>
                  </a:lnTo>
                  <a:lnTo>
                    <a:pt x="181119" y="51948"/>
                  </a:lnTo>
                  <a:lnTo>
                    <a:pt x="167877" y="34397"/>
                  </a:lnTo>
                  <a:lnTo>
                    <a:pt x="150293" y="19967"/>
                  </a:lnTo>
                  <a:lnTo>
                    <a:pt x="121833" y="6436"/>
                  </a:lnTo>
                  <a:lnTo>
                    <a:pt x="899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39716" y="459320"/>
              <a:ext cx="98151" cy="201528"/>
            </a:xfrm>
            <a:custGeom>
              <a:avLst/>
              <a:gdLst/>
              <a:ahLst/>
              <a:cxnLst/>
              <a:rect l="0" t="0" r="0" b="0"/>
              <a:pathLst>
                <a:path w="98151" h="201528">
                  <a:moveTo>
                    <a:pt x="3393" y="98690"/>
                  </a:moveTo>
                  <a:lnTo>
                    <a:pt x="45375" y="152565"/>
                  </a:lnTo>
                  <a:lnTo>
                    <a:pt x="76681" y="201527"/>
                  </a:lnTo>
                  <a:lnTo>
                    <a:pt x="75648" y="201173"/>
                  </a:lnTo>
                  <a:lnTo>
                    <a:pt x="57180" y="183794"/>
                  </a:lnTo>
                  <a:lnTo>
                    <a:pt x="17223" y="120363"/>
                  </a:lnTo>
                  <a:lnTo>
                    <a:pt x="1902" y="88344"/>
                  </a:lnTo>
                  <a:lnTo>
                    <a:pt x="0" y="67186"/>
                  </a:lnTo>
                  <a:lnTo>
                    <a:pt x="4225" y="47253"/>
                  </a:lnTo>
                  <a:lnTo>
                    <a:pt x="13901" y="30596"/>
                  </a:lnTo>
                  <a:lnTo>
                    <a:pt x="29120" y="18513"/>
                  </a:lnTo>
                  <a:lnTo>
                    <a:pt x="67486" y="1224"/>
                  </a:lnTo>
                  <a:lnTo>
                    <a:pt x="81792" y="0"/>
                  </a:lnTo>
                  <a:lnTo>
                    <a:pt x="98150" y="39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43150" y="520788"/>
              <a:ext cx="273742" cy="216207"/>
            </a:xfrm>
            <a:custGeom>
              <a:avLst/>
              <a:gdLst/>
              <a:ahLst/>
              <a:cxnLst/>
              <a:rect l="0" t="0" r="0" b="0"/>
              <a:pathLst>
                <a:path w="273742" h="216207">
                  <a:moveTo>
                    <a:pt x="0" y="16165"/>
                  </a:moveTo>
                  <a:lnTo>
                    <a:pt x="0" y="74782"/>
                  </a:lnTo>
                  <a:lnTo>
                    <a:pt x="0" y="119597"/>
                  </a:lnTo>
                  <a:lnTo>
                    <a:pt x="5589" y="81489"/>
                  </a:lnTo>
                  <a:lnTo>
                    <a:pt x="24451" y="26977"/>
                  </a:lnTo>
                  <a:lnTo>
                    <a:pt x="30338" y="16354"/>
                  </a:lnTo>
                  <a:lnTo>
                    <a:pt x="37773" y="10442"/>
                  </a:lnTo>
                  <a:lnTo>
                    <a:pt x="46239" y="7670"/>
                  </a:lnTo>
                  <a:lnTo>
                    <a:pt x="55393" y="6992"/>
                  </a:lnTo>
                  <a:lnTo>
                    <a:pt x="71802" y="12478"/>
                  </a:lnTo>
                  <a:lnTo>
                    <a:pt x="79453" y="17217"/>
                  </a:lnTo>
                  <a:lnTo>
                    <a:pt x="91074" y="31840"/>
                  </a:lnTo>
                  <a:lnTo>
                    <a:pt x="108067" y="69824"/>
                  </a:lnTo>
                  <a:lnTo>
                    <a:pt x="111819" y="72995"/>
                  </a:lnTo>
                  <a:lnTo>
                    <a:pt x="115490" y="71599"/>
                  </a:lnTo>
                  <a:lnTo>
                    <a:pt x="119107" y="67159"/>
                  </a:lnTo>
                  <a:lnTo>
                    <a:pt x="131629" y="19876"/>
                  </a:lnTo>
                  <a:lnTo>
                    <a:pt x="136885" y="11620"/>
                  </a:lnTo>
                  <a:lnTo>
                    <a:pt x="145069" y="6116"/>
                  </a:lnTo>
                  <a:lnTo>
                    <a:pt x="166640" y="0"/>
                  </a:lnTo>
                  <a:lnTo>
                    <a:pt x="199504" y="2147"/>
                  </a:lnTo>
                  <a:lnTo>
                    <a:pt x="217740" y="10325"/>
                  </a:lnTo>
                  <a:lnTo>
                    <a:pt x="225878" y="15781"/>
                  </a:lnTo>
                  <a:lnTo>
                    <a:pt x="238041" y="31202"/>
                  </a:lnTo>
                  <a:lnTo>
                    <a:pt x="255381" y="75287"/>
                  </a:lnTo>
                  <a:lnTo>
                    <a:pt x="268901" y="136291"/>
                  </a:lnTo>
                  <a:lnTo>
                    <a:pt x="272785" y="188376"/>
                  </a:lnTo>
                  <a:lnTo>
                    <a:pt x="273741" y="2162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0652" y="747524"/>
              <a:ext cx="4674655" cy="73699"/>
            </a:xfrm>
            <a:custGeom>
              <a:avLst/>
              <a:gdLst/>
              <a:ahLst/>
              <a:cxnLst/>
              <a:rect l="0" t="0" r="0" b="0"/>
              <a:pathLst>
                <a:path w="4674655" h="73699">
                  <a:moveTo>
                    <a:pt x="4674654" y="73698"/>
                  </a:moveTo>
                  <a:lnTo>
                    <a:pt x="4637175" y="65365"/>
                  </a:lnTo>
                  <a:lnTo>
                    <a:pt x="4578168" y="56223"/>
                  </a:lnTo>
                  <a:lnTo>
                    <a:pt x="4530512" y="53703"/>
                  </a:lnTo>
                  <a:lnTo>
                    <a:pt x="4472457" y="52956"/>
                  </a:lnTo>
                  <a:lnTo>
                    <a:pt x="4410803" y="52734"/>
                  </a:lnTo>
                  <a:lnTo>
                    <a:pt x="4369044" y="52683"/>
                  </a:lnTo>
                  <a:lnTo>
                    <a:pt x="4323968" y="52660"/>
                  </a:lnTo>
                  <a:lnTo>
                    <a:pt x="4276638" y="52649"/>
                  </a:lnTo>
                  <a:lnTo>
                    <a:pt x="4228306" y="52645"/>
                  </a:lnTo>
                  <a:lnTo>
                    <a:pt x="4171825" y="47053"/>
                  </a:lnTo>
                  <a:lnTo>
                    <a:pt x="4108687" y="43577"/>
                  </a:lnTo>
                  <a:lnTo>
                    <a:pt x="4054884" y="42547"/>
                  </a:lnTo>
                  <a:lnTo>
                    <a:pt x="3994783" y="42199"/>
                  </a:lnTo>
                  <a:lnTo>
                    <a:pt x="3937850" y="42130"/>
                  </a:lnTo>
                  <a:lnTo>
                    <a:pt x="3881544" y="36527"/>
                  </a:lnTo>
                  <a:lnTo>
                    <a:pt x="3825362" y="32561"/>
                  </a:lnTo>
                  <a:lnTo>
                    <a:pt x="3766085" y="31777"/>
                  </a:lnTo>
                  <a:lnTo>
                    <a:pt x="3703986" y="31622"/>
                  </a:lnTo>
                  <a:lnTo>
                    <a:pt x="3645490" y="30422"/>
                  </a:lnTo>
                  <a:lnTo>
                    <a:pt x="3597107" y="24351"/>
                  </a:lnTo>
                  <a:lnTo>
                    <a:pt x="3538243" y="21707"/>
                  </a:lnTo>
                  <a:lnTo>
                    <a:pt x="3475966" y="21184"/>
                  </a:lnTo>
                  <a:lnTo>
                    <a:pt x="3415745" y="21081"/>
                  </a:lnTo>
                  <a:lnTo>
                    <a:pt x="3355669" y="17941"/>
                  </a:lnTo>
                  <a:lnTo>
                    <a:pt x="3293413" y="11992"/>
                  </a:lnTo>
                  <a:lnTo>
                    <a:pt x="3244653" y="10961"/>
                  </a:lnTo>
                  <a:lnTo>
                    <a:pt x="3184180" y="10613"/>
                  </a:lnTo>
                  <a:lnTo>
                    <a:pt x="3127174" y="10544"/>
                  </a:lnTo>
                  <a:lnTo>
                    <a:pt x="3070854" y="10531"/>
                  </a:lnTo>
                  <a:lnTo>
                    <a:pt x="3014668" y="10528"/>
                  </a:lnTo>
                  <a:lnTo>
                    <a:pt x="2955390" y="10527"/>
                  </a:lnTo>
                  <a:lnTo>
                    <a:pt x="2893292" y="10527"/>
                  </a:lnTo>
                  <a:lnTo>
                    <a:pt x="2835965" y="10527"/>
                  </a:lnTo>
                  <a:lnTo>
                    <a:pt x="2779581" y="7408"/>
                  </a:lnTo>
                  <a:lnTo>
                    <a:pt x="2717794" y="1462"/>
                  </a:lnTo>
                  <a:lnTo>
                    <a:pt x="2655428" y="433"/>
                  </a:lnTo>
                  <a:lnTo>
                    <a:pt x="2601855" y="127"/>
                  </a:lnTo>
                  <a:lnTo>
                    <a:pt x="2540661" y="7260"/>
                  </a:lnTo>
                  <a:lnTo>
                    <a:pt x="2491811" y="9559"/>
                  </a:lnTo>
                  <a:lnTo>
                    <a:pt x="2432790" y="10336"/>
                  </a:lnTo>
                  <a:lnTo>
                    <a:pt x="2370482" y="4900"/>
                  </a:lnTo>
                  <a:lnTo>
                    <a:pt x="2310254" y="967"/>
                  </a:lnTo>
                  <a:lnTo>
                    <a:pt x="2250177" y="190"/>
                  </a:lnTo>
                  <a:lnTo>
                    <a:pt x="2193352" y="56"/>
                  </a:lnTo>
                  <a:lnTo>
                    <a:pt x="2130891" y="16"/>
                  </a:lnTo>
                  <a:lnTo>
                    <a:pt x="2078459" y="4"/>
                  </a:lnTo>
                  <a:lnTo>
                    <a:pt x="2018821" y="0"/>
                  </a:lnTo>
                  <a:lnTo>
                    <a:pt x="1961980" y="1169"/>
                  </a:lnTo>
                  <a:lnTo>
                    <a:pt x="1902572" y="8332"/>
                  </a:lnTo>
                  <a:lnTo>
                    <a:pt x="1840448" y="10094"/>
                  </a:lnTo>
                  <a:lnTo>
                    <a:pt x="1781947" y="10442"/>
                  </a:lnTo>
                  <a:lnTo>
                    <a:pt x="1733562" y="10502"/>
                  </a:lnTo>
                  <a:lnTo>
                    <a:pt x="1674699" y="10522"/>
                  </a:lnTo>
                  <a:lnTo>
                    <a:pt x="1612422" y="10526"/>
                  </a:lnTo>
                  <a:lnTo>
                    <a:pt x="1551031" y="10527"/>
                  </a:lnTo>
                  <a:lnTo>
                    <a:pt x="1502146" y="10527"/>
                  </a:lnTo>
                  <a:lnTo>
                    <a:pt x="1443114" y="10527"/>
                  </a:lnTo>
                  <a:lnTo>
                    <a:pt x="1380803" y="10527"/>
                  </a:lnTo>
                  <a:lnTo>
                    <a:pt x="1320575" y="16593"/>
                  </a:lnTo>
                  <a:lnTo>
                    <a:pt x="1260499" y="12072"/>
                  </a:lnTo>
                  <a:lnTo>
                    <a:pt x="1203673" y="10985"/>
                  </a:lnTo>
                  <a:lnTo>
                    <a:pt x="1144332" y="10663"/>
                  </a:lnTo>
                  <a:lnTo>
                    <a:pt x="1082359" y="10554"/>
                  </a:lnTo>
                  <a:lnTo>
                    <a:pt x="1023887" y="11702"/>
                  </a:lnTo>
                  <a:lnTo>
                    <a:pt x="975508" y="17765"/>
                  </a:lnTo>
                  <a:lnTo>
                    <a:pt x="916647" y="20406"/>
                  </a:lnTo>
                  <a:lnTo>
                    <a:pt x="859959" y="20927"/>
                  </a:lnTo>
                  <a:lnTo>
                    <a:pt x="803702" y="14965"/>
                  </a:lnTo>
                  <a:lnTo>
                    <a:pt x="758060" y="18731"/>
                  </a:lnTo>
                  <a:lnTo>
                    <a:pt x="697743" y="20367"/>
                  </a:lnTo>
                  <a:lnTo>
                    <a:pt x="648676" y="20852"/>
                  </a:lnTo>
                  <a:lnTo>
                    <a:pt x="590175" y="21016"/>
                  </a:lnTo>
                  <a:lnTo>
                    <a:pt x="533558" y="21048"/>
                  </a:lnTo>
                  <a:lnTo>
                    <a:pt x="492941" y="24172"/>
                  </a:lnTo>
                  <a:lnTo>
                    <a:pt x="429936" y="29388"/>
                  </a:lnTo>
                  <a:lnTo>
                    <a:pt x="366726" y="31150"/>
                  </a:lnTo>
                  <a:lnTo>
                    <a:pt x="306840" y="38734"/>
                  </a:lnTo>
                  <a:lnTo>
                    <a:pt x="252353" y="41112"/>
                  </a:lnTo>
                  <a:lnTo>
                    <a:pt x="202023" y="41816"/>
                  </a:lnTo>
                  <a:lnTo>
                    <a:pt x="159588" y="41981"/>
                  </a:lnTo>
                  <a:lnTo>
                    <a:pt x="113432" y="42054"/>
                  </a:lnTo>
                  <a:lnTo>
                    <a:pt x="50767" y="42096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021471" y="1189720"/>
            <a:ext cx="1642447" cy="473783"/>
            <a:chOff x="2021471" y="1189720"/>
            <a:chExt cx="1642447" cy="473783"/>
          </a:xfrm>
        </p:grpSpPr>
        <p:sp>
          <p:nvSpPr>
            <p:cNvPr id="27" name="Freeform 26"/>
            <p:cNvSpPr/>
            <p:nvPr/>
          </p:nvSpPr>
          <p:spPr>
            <a:xfrm>
              <a:off x="2063585" y="1263419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0" y="0"/>
                  </a:moveTo>
                  <a:lnTo>
                    <a:pt x="53875" y="53875"/>
                  </a:lnTo>
                  <a:lnTo>
                    <a:pt x="114961" y="114962"/>
                  </a:lnTo>
                  <a:lnTo>
                    <a:pt x="14739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21471" y="1242362"/>
              <a:ext cx="315856" cy="421141"/>
            </a:xfrm>
            <a:custGeom>
              <a:avLst/>
              <a:gdLst/>
              <a:ahLst/>
              <a:cxnLst/>
              <a:rect l="0" t="0" r="0" b="0"/>
              <a:pathLst>
                <a:path w="315856" h="421141">
                  <a:moveTo>
                    <a:pt x="315855" y="0"/>
                  </a:moveTo>
                  <a:lnTo>
                    <a:pt x="299087" y="5589"/>
                  </a:lnTo>
                  <a:lnTo>
                    <a:pt x="284616" y="17692"/>
                  </a:lnTo>
                  <a:lnTo>
                    <a:pt x="270386" y="37109"/>
                  </a:lnTo>
                  <a:lnTo>
                    <a:pt x="235157" y="97188"/>
                  </a:lnTo>
                  <a:lnTo>
                    <a:pt x="203164" y="139386"/>
                  </a:lnTo>
                  <a:lnTo>
                    <a:pt x="187318" y="166082"/>
                  </a:lnTo>
                  <a:lnTo>
                    <a:pt x="140967" y="228054"/>
                  </a:lnTo>
                  <a:lnTo>
                    <a:pt x="106499" y="275802"/>
                  </a:lnTo>
                  <a:lnTo>
                    <a:pt x="60038" y="338873"/>
                  </a:lnTo>
                  <a:lnTo>
                    <a:pt x="10470" y="40013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63668" y="1252891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37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05782" y="1347647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37492" y="1210777"/>
              <a:ext cx="221099" cy="189514"/>
            </a:xfrm>
            <a:custGeom>
              <a:avLst/>
              <a:gdLst/>
              <a:ahLst/>
              <a:cxnLst/>
              <a:rect l="0" t="0" r="0" b="0"/>
              <a:pathLst>
                <a:path w="221099" h="189514">
                  <a:moveTo>
                    <a:pt x="221098" y="0"/>
                  </a:moveTo>
                  <a:lnTo>
                    <a:pt x="166983" y="42661"/>
                  </a:lnTo>
                  <a:lnTo>
                    <a:pt x="139554" y="66453"/>
                  </a:lnTo>
                  <a:lnTo>
                    <a:pt x="83539" y="118297"/>
                  </a:lnTo>
                  <a:lnTo>
                    <a:pt x="24116" y="16774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48020" y="1189720"/>
              <a:ext cx="178986" cy="178985"/>
            </a:xfrm>
            <a:custGeom>
              <a:avLst/>
              <a:gdLst/>
              <a:ahLst/>
              <a:cxnLst/>
              <a:rect l="0" t="0" r="0" b="0"/>
              <a:pathLst>
                <a:path w="178986" h="178985">
                  <a:moveTo>
                    <a:pt x="0" y="0"/>
                  </a:moveTo>
                  <a:lnTo>
                    <a:pt x="49499" y="59593"/>
                  </a:lnTo>
                  <a:lnTo>
                    <a:pt x="112313" y="122830"/>
                  </a:lnTo>
                  <a:lnTo>
                    <a:pt x="160268" y="169625"/>
                  </a:lnTo>
                  <a:lnTo>
                    <a:pt x="178985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81148" y="1210777"/>
              <a:ext cx="9070" cy="115814"/>
            </a:xfrm>
            <a:custGeom>
              <a:avLst/>
              <a:gdLst/>
              <a:ahLst/>
              <a:cxnLst/>
              <a:rect l="0" t="0" r="0" b="0"/>
              <a:pathLst>
                <a:path w="9070" h="115814">
                  <a:moveTo>
                    <a:pt x="9069" y="0"/>
                  </a:moveTo>
                  <a:lnTo>
                    <a:pt x="736" y="37478"/>
                  </a:lnTo>
                  <a:lnTo>
                    <a:pt x="0" y="97872"/>
                  </a:lnTo>
                  <a:lnTo>
                    <a:pt x="1853" y="103852"/>
                  </a:lnTo>
                  <a:lnTo>
                    <a:pt x="9069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16518" y="125289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89"/>
                  </a:lnTo>
                  <a:lnTo>
                    <a:pt x="26971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2674238" y="1184039"/>
            <a:ext cx="356052" cy="241929"/>
          </a:xfrm>
          <a:custGeom>
            <a:avLst/>
            <a:gdLst/>
            <a:ahLst/>
            <a:cxnLst/>
            <a:rect l="0" t="0" r="0" b="0"/>
            <a:pathLst>
              <a:path w="356052" h="241929">
                <a:moveTo>
                  <a:pt x="0" y="68852"/>
                </a:moveTo>
                <a:lnTo>
                  <a:pt x="3120" y="111543"/>
                </a:lnTo>
                <a:lnTo>
                  <a:pt x="16788" y="172090"/>
                </a:lnTo>
                <a:lnTo>
                  <a:pt x="26084" y="235421"/>
                </a:lnTo>
                <a:lnTo>
                  <a:pt x="25578" y="240729"/>
                </a:lnTo>
                <a:lnTo>
                  <a:pt x="22901" y="241928"/>
                </a:lnTo>
                <a:lnTo>
                  <a:pt x="18777" y="240388"/>
                </a:lnTo>
                <a:lnTo>
                  <a:pt x="16028" y="234682"/>
                </a:lnTo>
                <a:lnTo>
                  <a:pt x="3776" y="172890"/>
                </a:lnTo>
                <a:lnTo>
                  <a:pt x="746" y="120555"/>
                </a:lnTo>
                <a:lnTo>
                  <a:pt x="5736" y="70746"/>
                </a:lnTo>
                <a:lnTo>
                  <a:pt x="10843" y="61926"/>
                </a:lnTo>
                <a:lnTo>
                  <a:pt x="25876" y="49006"/>
                </a:lnTo>
                <a:lnTo>
                  <a:pt x="47375" y="42484"/>
                </a:lnTo>
                <a:lnTo>
                  <a:pt x="71359" y="40755"/>
                </a:lnTo>
                <a:lnTo>
                  <a:pt x="93716" y="43886"/>
                </a:lnTo>
                <a:lnTo>
                  <a:pt x="112232" y="52297"/>
                </a:lnTo>
                <a:lnTo>
                  <a:pt x="128259" y="65003"/>
                </a:lnTo>
                <a:lnTo>
                  <a:pt x="149267" y="91888"/>
                </a:lnTo>
                <a:lnTo>
                  <a:pt x="159148" y="111845"/>
                </a:lnTo>
                <a:lnTo>
                  <a:pt x="163420" y="113892"/>
                </a:lnTo>
                <a:lnTo>
                  <a:pt x="167438" y="110577"/>
                </a:lnTo>
                <a:lnTo>
                  <a:pt x="171287" y="103687"/>
                </a:lnTo>
                <a:lnTo>
                  <a:pt x="184210" y="49031"/>
                </a:lnTo>
                <a:lnTo>
                  <a:pt x="196515" y="28457"/>
                </a:lnTo>
                <a:lnTo>
                  <a:pt x="213682" y="11514"/>
                </a:lnTo>
                <a:lnTo>
                  <a:pt x="236130" y="2424"/>
                </a:lnTo>
                <a:lnTo>
                  <a:pt x="248667" y="0"/>
                </a:lnTo>
                <a:lnTo>
                  <a:pt x="271956" y="3546"/>
                </a:lnTo>
                <a:lnTo>
                  <a:pt x="292835" y="14091"/>
                </a:lnTo>
                <a:lnTo>
                  <a:pt x="309913" y="30475"/>
                </a:lnTo>
                <a:lnTo>
                  <a:pt x="345181" y="90237"/>
                </a:lnTo>
                <a:lnTo>
                  <a:pt x="354180" y="127181"/>
                </a:lnTo>
                <a:lnTo>
                  <a:pt x="356051" y="180416"/>
                </a:lnTo>
                <a:lnTo>
                  <a:pt x="347440" y="22677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3763136" y="979150"/>
            <a:ext cx="308491" cy="428754"/>
          </a:xfrm>
          <a:custGeom>
            <a:avLst/>
            <a:gdLst/>
            <a:ahLst/>
            <a:cxnLst/>
            <a:rect l="0" t="0" r="0" b="0"/>
            <a:pathLst>
              <a:path w="308491" h="428754">
                <a:moveTo>
                  <a:pt x="6066" y="0"/>
                </a:moveTo>
                <a:lnTo>
                  <a:pt x="0" y="33622"/>
                </a:lnTo>
                <a:lnTo>
                  <a:pt x="7640" y="88443"/>
                </a:lnTo>
                <a:lnTo>
                  <a:pt x="17061" y="138119"/>
                </a:lnTo>
                <a:lnTo>
                  <a:pt x="27261" y="189883"/>
                </a:lnTo>
                <a:lnTo>
                  <a:pt x="31864" y="222433"/>
                </a:lnTo>
                <a:lnTo>
                  <a:pt x="31526" y="278164"/>
                </a:lnTo>
                <a:lnTo>
                  <a:pt x="36441" y="339215"/>
                </a:lnTo>
                <a:lnTo>
                  <a:pt x="31704" y="376589"/>
                </a:lnTo>
                <a:lnTo>
                  <a:pt x="29007" y="380911"/>
                </a:lnTo>
                <a:lnTo>
                  <a:pt x="26039" y="380282"/>
                </a:lnTo>
                <a:lnTo>
                  <a:pt x="22891" y="376354"/>
                </a:lnTo>
                <a:lnTo>
                  <a:pt x="18460" y="342879"/>
                </a:lnTo>
                <a:lnTo>
                  <a:pt x="22736" y="301505"/>
                </a:lnTo>
                <a:lnTo>
                  <a:pt x="37001" y="265200"/>
                </a:lnTo>
                <a:lnTo>
                  <a:pt x="55690" y="246158"/>
                </a:lnTo>
                <a:lnTo>
                  <a:pt x="92519" y="225404"/>
                </a:lnTo>
                <a:lnTo>
                  <a:pt x="118189" y="218333"/>
                </a:lnTo>
                <a:lnTo>
                  <a:pt x="169503" y="223325"/>
                </a:lnTo>
                <a:lnTo>
                  <a:pt x="224093" y="235576"/>
                </a:lnTo>
                <a:lnTo>
                  <a:pt x="257840" y="251384"/>
                </a:lnTo>
                <a:lnTo>
                  <a:pt x="284477" y="276475"/>
                </a:lnTo>
                <a:lnTo>
                  <a:pt x="301598" y="306136"/>
                </a:lnTo>
                <a:lnTo>
                  <a:pt x="308490" y="342741"/>
                </a:lnTo>
                <a:lnTo>
                  <a:pt x="303863" y="366409"/>
                </a:lnTo>
                <a:lnTo>
                  <a:pt x="292838" y="387456"/>
                </a:lnTo>
                <a:lnTo>
                  <a:pt x="276240" y="404610"/>
                </a:lnTo>
                <a:lnTo>
                  <a:pt x="247164" y="421831"/>
                </a:lnTo>
                <a:lnTo>
                  <a:pt x="205144" y="428753"/>
                </a:lnTo>
                <a:lnTo>
                  <a:pt x="155649" y="425215"/>
                </a:lnTo>
                <a:lnTo>
                  <a:pt x="103333" y="412370"/>
                </a:lnTo>
                <a:lnTo>
                  <a:pt x="41381" y="377394"/>
                </a:lnTo>
                <a:lnTo>
                  <a:pt x="27123" y="3684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285204" y="2200455"/>
            <a:ext cx="1894196" cy="576639"/>
            <a:chOff x="285204" y="2200455"/>
            <a:chExt cx="1894196" cy="576639"/>
          </a:xfrm>
        </p:grpSpPr>
        <p:sp>
          <p:nvSpPr>
            <p:cNvPr id="38" name="Freeform 37"/>
            <p:cNvSpPr/>
            <p:nvPr/>
          </p:nvSpPr>
          <p:spPr>
            <a:xfrm>
              <a:off x="285204" y="2456451"/>
              <a:ext cx="325449" cy="197937"/>
            </a:xfrm>
            <a:custGeom>
              <a:avLst/>
              <a:gdLst/>
              <a:ahLst/>
              <a:cxnLst/>
              <a:rect l="0" t="0" r="0" b="0"/>
              <a:pathLst>
                <a:path w="325449" h="197937">
                  <a:moveTo>
                    <a:pt x="20122" y="38802"/>
                  </a:moveTo>
                  <a:lnTo>
                    <a:pt x="20122" y="92947"/>
                  </a:lnTo>
                  <a:lnTo>
                    <a:pt x="25711" y="153483"/>
                  </a:lnTo>
                  <a:lnTo>
                    <a:pt x="34776" y="193275"/>
                  </a:lnTo>
                  <a:lnTo>
                    <a:pt x="34571" y="197936"/>
                  </a:lnTo>
                  <a:lnTo>
                    <a:pt x="32094" y="197534"/>
                  </a:lnTo>
                  <a:lnTo>
                    <a:pt x="28103" y="193757"/>
                  </a:lnTo>
                  <a:lnTo>
                    <a:pt x="6168" y="142902"/>
                  </a:lnTo>
                  <a:lnTo>
                    <a:pt x="0" y="79836"/>
                  </a:lnTo>
                  <a:lnTo>
                    <a:pt x="1820" y="54700"/>
                  </a:lnTo>
                  <a:lnTo>
                    <a:pt x="10428" y="35730"/>
                  </a:lnTo>
                  <a:lnTo>
                    <a:pt x="25172" y="22619"/>
                  </a:lnTo>
                  <a:lnTo>
                    <a:pt x="34017" y="17485"/>
                  </a:lnTo>
                  <a:lnTo>
                    <a:pt x="43424" y="16402"/>
                  </a:lnTo>
                  <a:lnTo>
                    <a:pt x="63234" y="21438"/>
                  </a:lnTo>
                  <a:lnTo>
                    <a:pt x="88528" y="37427"/>
                  </a:lnTo>
                  <a:lnTo>
                    <a:pt x="138171" y="95274"/>
                  </a:lnTo>
                  <a:lnTo>
                    <a:pt x="147847" y="114204"/>
                  </a:lnTo>
                  <a:lnTo>
                    <a:pt x="148556" y="118316"/>
                  </a:lnTo>
                  <a:lnTo>
                    <a:pt x="146689" y="118717"/>
                  </a:lnTo>
                  <a:lnTo>
                    <a:pt x="143104" y="116646"/>
                  </a:lnTo>
                  <a:lnTo>
                    <a:pt x="139122" y="101865"/>
                  </a:lnTo>
                  <a:lnTo>
                    <a:pt x="138521" y="80868"/>
                  </a:lnTo>
                  <a:lnTo>
                    <a:pt x="150776" y="28268"/>
                  </a:lnTo>
                  <a:lnTo>
                    <a:pt x="156358" y="20081"/>
                  </a:lnTo>
                  <a:lnTo>
                    <a:pt x="171918" y="7865"/>
                  </a:lnTo>
                  <a:lnTo>
                    <a:pt x="211588" y="0"/>
                  </a:lnTo>
                  <a:lnTo>
                    <a:pt x="237409" y="4399"/>
                  </a:lnTo>
                  <a:lnTo>
                    <a:pt x="259414" y="15323"/>
                  </a:lnTo>
                  <a:lnTo>
                    <a:pt x="300043" y="60927"/>
                  </a:lnTo>
                  <a:lnTo>
                    <a:pt x="308308" y="84510"/>
                  </a:lnTo>
                  <a:lnTo>
                    <a:pt x="313614" y="137779"/>
                  </a:lnTo>
                  <a:lnTo>
                    <a:pt x="317459" y="156101"/>
                  </a:lnTo>
                  <a:lnTo>
                    <a:pt x="325448" y="175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5937" y="2442611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08997" y="0"/>
                  </a:lnTo>
                  <a:lnTo>
                    <a:pt x="55456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8051" y="2537367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73512" y="2402692"/>
              <a:ext cx="221479" cy="205440"/>
            </a:xfrm>
            <a:custGeom>
              <a:avLst/>
              <a:gdLst/>
              <a:ahLst/>
              <a:cxnLst/>
              <a:rect l="0" t="0" r="0" b="0"/>
              <a:pathLst>
                <a:path w="221479" h="205440">
                  <a:moveTo>
                    <a:pt x="147793" y="8334"/>
                  </a:moveTo>
                  <a:lnTo>
                    <a:pt x="110315" y="0"/>
                  </a:lnTo>
                  <a:lnTo>
                    <a:pt x="72348" y="1575"/>
                  </a:lnTo>
                  <a:lnTo>
                    <a:pt x="46412" y="7669"/>
                  </a:lnTo>
                  <a:lnTo>
                    <a:pt x="23186" y="18177"/>
                  </a:lnTo>
                  <a:lnTo>
                    <a:pt x="7404" y="33765"/>
                  </a:lnTo>
                  <a:lnTo>
                    <a:pt x="1558" y="42836"/>
                  </a:lnTo>
                  <a:lnTo>
                    <a:pt x="0" y="51222"/>
                  </a:lnTo>
                  <a:lnTo>
                    <a:pt x="1302" y="59153"/>
                  </a:lnTo>
                  <a:lnTo>
                    <a:pt x="4509" y="66779"/>
                  </a:lnTo>
                  <a:lnTo>
                    <a:pt x="20550" y="78373"/>
                  </a:lnTo>
                  <a:lnTo>
                    <a:pt x="43278" y="86256"/>
                  </a:lnTo>
                  <a:lnTo>
                    <a:pt x="95996" y="91316"/>
                  </a:lnTo>
                  <a:lnTo>
                    <a:pt x="151470" y="97905"/>
                  </a:lnTo>
                  <a:lnTo>
                    <a:pt x="197912" y="111641"/>
                  </a:lnTo>
                  <a:lnTo>
                    <a:pt x="215302" y="122878"/>
                  </a:lnTo>
                  <a:lnTo>
                    <a:pt x="219705" y="131490"/>
                  </a:lnTo>
                  <a:lnTo>
                    <a:pt x="221478" y="153537"/>
                  </a:lnTo>
                  <a:lnTo>
                    <a:pt x="217974" y="163627"/>
                  </a:lnTo>
                  <a:lnTo>
                    <a:pt x="204721" y="181078"/>
                  </a:lnTo>
                  <a:lnTo>
                    <a:pt x="171940" y="198467"/>
                  </a:lnTo>
                  <a:lnTo>
                    <a:pt x="132591" y="205439"/>
                  </a:lnTo>
                  <a:lnTo>
                    <a:pt x="72477" y="199390"/>
                  </a:lnTo>
                  <a:lnTo>
                    <a:pt x="31980" y="187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49842" y="2200455"/>
              <a:ext cx="50449" cy="400084"/>
            </a:xfrm>
            <a:custGeom>
              <a:avLst/>
              <a:gdLst/>
              <a:ahLst/>
              <a:cxnLst/>
              <a:rect l="0" t="0" r="0" b="0"/>
              <a:pathLst>
                <a:path w="50449" h="400084">
                  <a:moveTo>
                    <a:pt x="8334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999" y="159757"/>
                  </a:lnTo>
                  <a:lnTo>
                    <a:pt x="15306" y="212362"/>
                  </a:lnTo>
                  <a:lnTo>
                    <a:pt x="18978" y="263354"/>
                  </a:lnTo>
                  <a:lnTo>
                    <a:pt x="30107" y="316923"/>
                  </a:lnTo>
                  <a:lnTo>
                    <a:pt x="45863" y="375441"/>
                  </a:lnTo>
                  <a:lnTo>
                    <a:pt x="5044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51203" y="2400497"/>
              <a:ext cx="182915" cy="190407"/>
            </a:xfrm>
            <a:custGeom>
              <a:avLst/>
              <a:gdLst/>
              <a:ahLst/>
              <a:cxnLst/>
              <a:rect l="0" t="0" r="0" b="0"/>
              <a:pathLst>
                <a:path w="182915" h="190407">
                  <a:moveTo>
                    <a:pt x="138600" y="52642"/>
                  </a:moveTo>
                  <a:lnTo>
                    <a:pt x="120619" y="37001"/>
                  </a:lnTo>
                  <a:lnTo>
                    <a:pt x="103702" y="28923"/>
                  </a:lnTo>
                  <a:lnTo>
                    <a:pt x="94278" y="28641"/>
                  </a:lnTo>
                  <a:lnTo>
                    <a:pt x="43552" y="45467"/>
                  </a:lnTo>
                  <a:lnTo>
                    <a:pt x="25777" y="61931"/>
                  </a:lnTo>
                  <a:lnTo>
                    <a:pt x="890" y="105040"/>
                  </a:lnTo>
                  <a:lnTo>
                    <a:pt x="0" y="115650"/>
                  </a:lnTo>
                  <a:lnTo>
                    <a:pt x="5250" y="136798"/>
                  </a:lnTo>
                  <a:lnTo>
                    <a:pt x="21360" y="162845"/>
                  </a:lnTo>
                  <a:lnTo>
                    <a:pt x="46540" y="185381"/>
                  </a:lnTo>
                  <a:lnTo>
                    <a:pt x="69218" y="190406"/>
                  </a:lnTo>
                  <a:lnTo>
                    <a:pt x="121905" y="184100"/>
                  </a:lnTo>
                  <a:lnTo>
                    <a:pt x="146388" y="171899"/>
                  </a:lnTo>
                  <a:lnTo>
                    <a:pt x="157830" y="163733"/>
                  </a:lnTo>
                  <a:lnTo>
                    <a:pt x="173663" y="142180"/>
                  </a:lnTo>
                  <a:lnTo>
                    <a:pt x="179522" y="129882"/>
                  </a:lnTo>
                  <a:lnTo>
                    <a:pt x="182914" y="103739"/>
                  </a:lnTo>
                  <a:lnTo>
                    <a:pt x="175559" y="54417"/>
                  </a:lnTo>
                  <a:lnTo>
                    <a:pt x="160599" y="27172"/>
                  </a:lnTo>
                  <a:lnTo>
                    <a:pt x="1280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42846" y="2381116"/>
              <a:ext cx="166066" cy="395978"/>
            </a:xfrm>
            <a:custGeom>
              <a:avLst/>
              <a:gdLst/>
              <a:ahLst/>
              <a:cxnLst/>
              <a:rect l="0" t="0" r="0" b="0"/>
              <a:pathLst>
                <a:path w="166066" h="395978">
                  <a:moveTo>
                    <a:pt x="15413" y="156251"/>
                  </a:moveTo>
                  <a:lnTo>
                    <a:pt x="30067" y="211393"/>
                  </a:lnTo>
                  <a:lnTo>
                    <a:pt x="34573" y="259807"/>
                  </a:lnTo>
                  <a:lnTo>
                    <a:pt x="44500" y="320163"/>
                  </a:lnTo>
                  <a:lnTo>
                    <a:pt x="54607" y="377146"/>
                  </a:lnTo>
                  <a:lnTo>
                    <a:pt x="55059" y="395977"/>
                  </a:lnTo>
                  <a:lnTo>
                    <a:pt x="53542" y="394447"/>
                  </a:lnTo>
                  <a:lnTo>
                    <a:pt x="42701" y="352781"/>
                  </a:lnTo>
                  <a:lnTo>
                    <a:pt x="38316" y="305080"/>
                  </a:lnTo>
                  <a:lnTo>
                    <a:pt x="25838" y="253901"/>
                  </a:lnTo>
                  <a:lnTo>
                    <a:pt x="12913" y="196103"/>
                  </a:lnTo>
                  <a:lnTo>
                    <a:pt x="7263" y="140113"/>
                  </a:lnTo>
                  <a:lnTo>
                    <a:pt x="0" y="86479"/>
                  </a:lnTo>
                  <a:lnTo>
                    <a:pt x="1617" y="44721"/>
                  </a:lnTo>
                  <a:lnTo>
                    <a:pt x="15095" y="10122"/>
                  </a:lnTo>
                  <a:lnTo>
                    <a:pt x="23389" y="3849"/>
                  </a:lnTo>
                  <a:lnTo>
                    <a:pt x="45084" y="0"/>
                  </a:lnTo>
                  <a:lnTo>
                    <a:pt x="67205" y="5308"/>
                  </a:lnTo>
                  <a:lnTo>
                    <a:pt x="87564" y="16636"/>
                  </a:lnTo>
                  <a:lnTo>
                    <a:pt x="127051" y="62520"/>
                  </a:lnTo>
                  <a:lnTo>
                    <a:pt x="159604" y="122606"/>
                  </a:lnTo>
                  <a:lnTo>
                    <a:pt x="166065" y="144807"/>
                  </a:lnTo>
                  <a:lnTo>
                    <a:pt x="165038" y="166373"/>
                  </a:lnTo>
                  <a:lnTo>
                    <a:pt x="160786" y="174697"/>
                  </a:lnTo>
                  <a:lnTo>
                    <a:pt x="146704" y="187066"/>
                  </a:lnTo>
                  <a:lnTo>
                    <a:pt x="119045" y="200607"/>
                  </a:lnTo>
                  <a:lnTo>
                    <a:pt x="98906" y="202091"/>
                  </a:lnTo>
                  <a:lnTo>
                    <a:pt x="68055" y="198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68829" y="2406762"/>
              <a:ext cx="210571" cy="183249"/>
            </a:xfrm>
            <a:custGeom>
              <a:avLst/>
              <a:gdLst/>
              <a:ahLst/>
              <a:cxnLst/>
              <a:rect l="0" t="0" r="0" b="0"/>
              <a:pathLst>
                <a:path w="210571" h="183249">
                  <a:moveTo>
                    <a:pt x="0" y="88491"/>
                  </a:moveTo>
                  <a:lnTo>
                    <a:pt x="58617" y="82902"/>
                  </a:lnTo>
                  <a:lnTo>
                    <a:pt x="112791" y="77769"/>
                  </a:lnTo>
                  <a:lnTo>
                    <a:pt x="140596" y="72807"/>
                  </a:lnTo>
                  <a:lnTo>
                    <a:pt x="151052" y="66337"/>
                  </a:lnTo>
                  <a:lnTo>
                    <a:pt x="165790" y="46670"/>
                  </a:lnTo>
                  <a:lnTo>
                    <a:pt x="167848" y="36044"/>
                  </a:lnTo>
                  <a:lnTo>
                    <a:pt x="163896" y="14878"/>
                  </a:lnTo>
                  <a:lnTo>
                    <a:pt x="156057" y="7831"/>
                  </a:lnTo>
                  <a:lnTo>
                    <a:pt x="131750" y="0"/>
                  </a:lnTo>
                  <a:lnTo>
                    <a:pt x="96358" y="1180"/>
                  </a:lnTo>
                  <a:lnTo>
                    <a:pt x="52959" y="13230"/>
                  </a:lnTo>
                  <a:lnTo>
                    <a:pt x="31726" y="24236"/>
                  </a:lnTo>
                  <a:lnTo>
                    <a:pt x="16830" y="43166"/>
                  </a:lnTo>
                  <a:lnTo>
                    <a:pt x="11220" y="54765"/>
                  </a:lnTo>
                  <a:lnTo>
                    <a:pt x="8106" y="77011"/>
                  </a:lnTo>
                  <a:lnTo>
                    <a:pt x="11791" y="98597"/>
                  </a:lnTo>
                  <a:lnTo>
                    <a:pt x="21228" y="119889"/>
                  </a:lnTo>
                  <a:lnTo>
                    <a:pt x="45284" y="146018"/>
                  </a:lnTo>
                  <a:lnTo>
                    <a:pt x="74638" y="162988"/>
                  </a:lnTo>
                  <a:lnTo>
                    <a:pt x="124404" y="178033"/>
                  </a:lnTo>
                  <a:lnTo>
                    <a:pt x="176175" y="182218"/>
                  </a:lnTo>
                  <a:lnTo>
                    <a:pt x="210570" y="183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79025" y="2821637"/>
            <a:ext cx="4618177" cy="705410"/>
            <a:chOff x="379025" y="2821637"/>
            <a:chExt cx="4618177" cy="705410"/>
          </a:xfrm>
        </p:grpSpPr>
        <p:sp>
          <p:nvSpPr>
            <p:cNvPr id="47" name="Freeform 46"/>
            <p:cNvSpPr/>
            <p:nvPr/>
          </p:nvSpPr>
          <p:spPr>
            <a:xfrm>
              <a:off x="379025" y="2990093"/>
              <a:ext cx="239242" cy="428236"/>
            </a:xfrm>
            <a:custGeom>
              <a:avLst/>
              <a:gdLst/>
              <a:ahLst/>
              <a:cxnLst/>
              <a:rect l="0" t="0" r="0" b="0"/>
              <a:pathLst>
                <a:path w="239242" h="428236">
                  <a:moveTo>
                    <a:pt x="0" y="0"/>
                  </a:moveTo>
                  <a:lnTo>
                    <a:pt x="14655" y="55141"/>
                  </a:lnTo>
                  <a:lnTo>
                    <a:pt x="20962" y="112104"/>
                  </a:lnTo>
                  <a:lnTo>
                    <a:pt x="29141" y="171536"/>
                  </a:lnTo>
                  <a:lnTo>
                    <a:pt x="31103" y="233665"/>
                  </a:lnTo>
                  <a:lnTo>
                    <a:pt x="37556" y="290998"/>
                  </a:lnTo>
                  <a:lnTo>
                    <a:pt x="36231" y="347383"/>
                  </a:lnTo>
                  <a:lnTo>
                    <a:pt x="41340" y="407094"/>
                  </a:lnTo>
                  <a:lnTo>
                    <a:pt x="43216" y="349808"/>
                  </a:lnTo>
                  <a:lnTo>
                    <a:pt x="51670" y="316557"/>
                  </a:lnTo>
                  <a:lnTo>
                    <a:pt x="62349" y="295110"/>
                  </a:lnTo>
                  <a:lnTo>
                    <a:pt x="78014" y="280119"/>
                  </a:lnTo>
                  <a:lnTo>
                    <a:pt x="116666" y="260963"/>
                  </a:lnTo>
                  <a:lnTo>
                    <a:pt x="140369" y="259483"/>
                  </a:lnTo>
                  <a:lnTo>
                    <a:pt x="165332" y="263894"/>
                  </a:lnTo>
                  <a:lnTo>
                    <a:pt x="188125" y="273654"/>
                  </a:lnTo>
                  <a:lnTo>
                    <a:pt x="215098" y="297891"/>
                  </a:lnTo>
                  <a:lnTo>
                    <a:pt x="232319" y="327300"/>
                  </a:lnTo>
                  <a:lnTo>
                    <a:pt x="239241" y="363830"/>
                  </a:lnTo>
                  <a:lnTo>
                    <a:pt x="234621" y="387480"/>
                  </a:lnTo>
                  <a:lnTo>
                    <a:pt x="230114" y="398700"/>
                  </a:lnTo>
                  <a:lnTo>
                    <a:pt x="215747" y="414286"/>
                  </a:lnTo>
                  <a:lnTo>
                    <a:pt x="207002" y="420080"/>
                  </a:lnTo>
                  <a:lnTo>
                    <a:pt x="172338" y="428235"/>
                  </a:lnTo>
                  <a:lnTo>
                    <a:pt x="127109" y="422585"/>
                  </a:lnTo>
                  <a:lnTo>
                    <a:pt x="84380" y="407084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63378" y="3200663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19128" y="52705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42321" y="3179606"/>
              <a:ext cx="157928" cy="347441"/>
            </a:xfrm>
            <a:custGeom>
              <a:avLst/>
              <a:gdLst/>
              <a:ahLst/>
              <a:cxnLst/>
              <a:rect l="0" t="0" r="0" b="0"/>
              <a:pathLst>
                <a:path w="157928" h="347441">
                  <a:moveTo>
                    <a:pt x="157927" y="0"/>
                  </a:moveTo>
                  <a:lnTo>
                    <a:pt x="141116" y="19150"/>
                  </a:lnTo>
                  <a:lnTo>
                    <a:pt x="108429" y="78807"/>
                  </a:lnTo>
                  <a:lnTo>
                    <a:pt x="80646" y="140912"/>
                  </a:lnTo>
                  <a:lnTo>
                    <a:pt x="52628" y="199454"/>
                  </a:lnTo>
                  <a:lnTo>
                    <a:pt x="30153" y="256077"/>
                  </a:lnTo>
                  <a:lnTo>
                    <a:pt x="10802" y="31491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37119" y="3211191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7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10860" y="317960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58617"/>
                  </a:lnTo>
                  <a:lnTo>
                    <a:pt x="9878" y="11418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79274" y="308484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05616" y="3190573"/>
              <a:ext cx="126343" cy="120886"/>
            </a:xfrm>
            <a:custGeom>
              <a:avLst/>
              <a:gdLst/>
              <a:ahLst/>
              <a:cxnLst/>
              <a:rect l="0" t="0" r="0" b="0"/>
              <a:pathLst>
                <a:path w="126343" h="120886">
                  <a:moveTo>
                    <a:pt x="0" y="31147"/>
                  </a:moveTo>
                  <a:lnTo>
                    <a:pt x="0" y="53504"/>
                  </a:lnTo>
                  <a:lnTo>
                    <a:pt x="23719" y="115489"/>
                  </a:lnTo>
                  <a:lnTo>
                    <a:pt x="24002" y="120130"/>
                  </a:lnTo>
                  <a:lnTo>
                    <a:pt x="21850" y="120885"/>
                  </a:lnTo>
                  <a:lnTo>
                    <a:pt x="18076" y="119048"/>
                  </a:lnTo>
                  <a:lnTo>
                    <a:pt x="10764" y="107648"/>
                  </a:lnTo>
                  <a:lnTo>
                    <a:pt x="4784" y="89714"/>
                  </a:lnTo>
                  <a:lnTo>
                    <a:pt x="630" y="26569"/>
                  </a:lnTo>
                  <a:lnTo>
                    <a:pt x="3930" y="16397"/>
                  </a:lnTo>
                  <a:lnTo>
                    <a:pt x="16955" y="1974"/>
                  </a:lnTo>
                  <a:lnTo>
                    <a:pt x="26511" y="0"/>
                  </a:lnTo>
                  <a:lnTo>
                    <a:pt x="49607" y="4046"/>
                  </a:lnTo>
                  <a:lnTo>
                    <a:pt x="69231" y="16762"/>
                  </a:lnTo>
                  <a:lnTo>
                    <a:pt x="100893" y="53522"/>
                  </a:lnTo>
                  <a:lnTo>
                    <a:pt x="120102" y="92239"/>
                  </a:lnTo>
                  <a:lnTo>
                    <a:pt x="126342" y="1153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86796" y="2947979"/>
              <a:ext cx="60976" cy="336913"/>
            </a:xfrm>
            <a:custGeom>
              <a:avLst/>
              <a:gdLst/>
              <a:ahLst/>
              <a:cxnLst/>
              <a:rect l="0" t="0" r="0" b="0"/>
              <a:pathLst>
                <a:path w="60976" h="336913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9450" y="122570"/>
                  </a:lnTo>
                  <a:lnTo>
                    <a:pt x="19192" y="177867"/>
                  </a:lnTo>
                  <a:lnTo>
                    <a:pt x="32965" y="237775"/>
                  </a:lnTo>
                  <a:lnTo>
                    <a:pt x="39715" y="290640"/>
                  </a:lnTo>
                  <a:lnTo>
                    <a:pt x="47917" y="321642"/>
                  </a:lnTo>
                  <a:lnTo>
                    <a:pt x="6097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68787" y="3074321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214600" y="7236"/>
                  </a:lnTo>
                  <a:lnTo>
                    <a:pt x="158377" y="12997"/>
                  </a:lnTo>
                  <a:lnTo>
                    <a:pt x="96202" y="28401"/>
                  </a:lnTo>
                  <a:lnTo>
                    <a:pt x="32882" y="4916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86155" y="3092191"/>
              <a:ext cx="182716" cy="174102"/>
            </a:xfrm>
            <a:custGeom>
              <a:avLst/>
              <a:gdLst/>
              <a:ahLst/>
              <a:cxnLst/>
              <a:rect l="0" t="0" r="0" b="0"/>
              <a:pathLst>
                <a:path w="182716" h="174102">
                  <a:moveTo>
                    <a:pt x="24787" y="97943"/>
                  </a:moveTo>
                  <a:lnTo>
                    <a:pt x="78932" y="97943"/>
                  </a:lnTo>
                  <a:lnTo>
                    <a:pt x="103834" y="95604"/>
                  </a:lnTo>
                  <a:lnTo>
                    <a:pt x="131007" y="81132"/>
                  </a:lnTo>
                  <a:lnTo>
                    <a:pt x="146475" y="68635"/>
                  </a:lnTo>
                  <a:lnTo>
                    <a:pt x="150366" y="60857"/>
                  </a:lnTo>
                  <a:lnTo>
                    <a:pt x="151570" y="42856"/>
                  </a:lnTo>
                  <a:lnTo>
                    <a:pt x="147914" y="34312"/>
                  </a:lnTo>
                  <a:lnTo>
                    <a:pt x="134492" y="18580"/>
                  </a:lnTo>
                  <a:lnTo>
                    <a:pt x="101616" y="2159"/>
                  </a:lnTo>
                  <a:lnTo>
                    <a:pt x="78821" y="0"/>
                  </a:lnTo>
                  <a:lnTo>
                    <a:pt x="56991" y="4110"/>
                  </a:lnTo>
                  <a:lnTo>
                    <a:pt x="35591" y="13736"/>
                  </a:lnTo>
                  <a:lnTo>
                    <a:pt x="20620" y="28932"/>
                  </a:lnTo>
                  <a:lnTo>
                    <a:pt x="1477" y="67284"/>
                  </a:lnTo>
                  <a:lnTo>
                    <a:pt x="0" y="90946"/>
                  </a:lnTo>
                  <a:lnTo>
                    <a:pt x="4412" y="115890"/>
                  </a:lnTo>
                  <a:lnTo>
                    <a:pt x="14172" y="138675"/>
                  </a:lnTo>
                  <a:lnTo>
                    <a:pt x="32548" y="154261"/>
                  </a:lnTo>
                  <a:lnTo>
                    <a:pt x="76883" y="173799"/>
                  </a:lnTo>
                  <a:lnTo>
                    <a:pt x="120032" y="174101"/>
                  </a:lnTo>
                  <a:lnTo>
                    <a:pt x="182715" y="161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29453" y="3116435"/>
              <a:ext cx="76289" cy="139287"/>
            </a:xfrm>
            <a:custGeom>
              <a:avLst/>
              <a:gdLst/>
              <a:ahLst/>
              <a:cxnLst/>
              <a:rect l="0" t="0" r="0" b="0"/>
              <a:pathLst>
                <a:path w="76289" h="139287">
                  <a:moveTo>
                    <a:pt x="2588" y="52642"/>
                  </a:moveTo>
                  <a:lnTo>
                    <a:pt x="2588" y="74999"/>
                  </a:lnTo>
                  <a:lnTo>
                    <a:pt x="13766" y="105670"/>
                  </a:lnTo>
                  <a:lnTo>
                    <a:pt x="33825" y="139286"/>
                  </a:lnTo>
                  <a:lnTo>
                    <a:pt x="9206" y="86038"/>
                  </a:lnTo>
                  <a:lnTo>
                    <a:pt x="460" y="63975"/>
                  </a:lnTo>
                  <a:lnTo>
                    <a:pt x="0" y="54349"/>
                  </a:lnTo>
                  <a:lnTo>
                    <a:pt x="5727" y="37413"/>
                  </a:lnTo>
                  <a:lnTo>
                    <a:pt x="22311" y="25207"/>
                  </a:lnTo>
                  <a:lnTo>
                    <a:pt x="762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86663" y="3122838"/>
              <a:ext cx="108591" cy="140997"/>
            </a:xfrm>
            <a:custGeom>
              <a:avLst/>
              <a:gdLst/>
              <a:ahLst/>
              <a:cxnLst/>
              <a:rect l="0" t="0" r="0" b="0"/>
              <a:pathLst>
                <a:path w="108591" h="140997">
                  <a:moveTo>
                    <a:pt x="108590" y="14654"/>
                  </a:moveTo>
                  <a:lnTo>
                    <a:pt x="64628" y="0"/>
                  </a:lnTo>
                  <a:lnTo>
                    <a:pt x="55885" y="205"/>
                  </a:lnTo>
                  <a:lnTo>
                    <a:pt x="39933" y="6672"/>
                  </a:lnTo>
                  <a:lnTo>
                    <a:pt x="17797" y="23467"/>
                  </a:lnTo>
                  <a:lnTo>
                    <a:pt x="2010" y="48851"/>
                  </a:lnTo>
                  <a:lnTo>
                    <a:pt x="0" y="71577"/>
                  </a:lnTo>
                  <a:lnTo>
                    <a:pt x="4176" y="94935"/>
                  </a:lnTo>
                  <a:lnTo>
                    <a:pt x="13831" y="113115"/>
                  </a:lnTo>
                  <a:lnTo>
                    <a:pt x="29041" y="125875"/>
                  </a:lnTo>
                  <a:lnTo>
                    <a:pt x="47499" y="134275"/>
                  </a:lnTo>
                  <a:lnTo>
                    <a:pt x="87534" y="140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03320" y="3104008"/>
              <a:ext cx="128805" cy="138770"/>
            </a:xfrm>
            <a:custGeom>
              <a:avLst/>
              <a:gdLst/>
              <a:ahLst/>
              <a:cxnLst/>
              <a:rect l="0" t="0" r="0" b="0"/>
              <a:pathLst>
                <a:path w="128805" h="138770">
                  <a:moveTo>
                    <a:pt x="44576" y="86126"/>
                  </a:moveTo>
                  <a:lnTo>
                    <a:pt x="82054" y="77793"/>
                  </a:lnTo>
                  <a:lnTo>
                    <a:pt x="104517" y="74234"/>
                  </a:lnTo>
                  <a:lnTo>
                    <a:pt x="122299" y="64853"/>
                  </a:lnTo>
                  <a:lnTo>
                    <a:pt x="126807" y="57906"/>
                  </a:lnTo>
                  <a:lnTo>
                    <a:pt x="128696" y="40829"/>
                  </a:lnTo>
                  <a:lnTo>
                    <a:pt x="125223" y="32531"/>
                  </a:lnTo>
                  <a:lnTo>
                    <a:pt x="112004" y="17073"/>
                  </a:lnTo>
                  <a:lnTo>
                    <a:pt x="84832" y="805"/>
                  </a:lnTo>
                  <a:lnTo>
                    <a:pt x="74923" y="0"/>
                  </a:lnTo>
                  <a:lnTo>
                    <a:pt x="54554" y="5344"/>
                  </a:lnTo>
                  <a:lnTo>
                    <a:pt x="23356" y="21507"/>
                  </a:lnTo>
                  <a:lnTo>
                    <a:pt x="8628" y="37519"/>
                  </a:lnTo>
                  <a:lnTo>
                    <a:pt x="3063" y="46703"/>
                  </a:lnTo>
                  <a:lnTo>
                    <a:pt x="0" y="66265"/>
                  </a:lnTo>
                  <a:lnTo>
                    <a:pt x="820" y="76395"/>
                  </a:lnTo>
                  <a:lnTo>
                    <a:pt x="7971" y="93890"/>
                  </a:lnTo>
                  <a:lnTo>
                    <a:pt x="31626" y="124185"/>
                  </a:lnTo>
                  <a:lnTo>
                    <a:pt x="51299" y="132287"/>
                  </a:lnTo>
                  <a:lnTo>
                    <a:pt x="110972" y="137915"/>
                  </a:lnTo>
                  <a:lnTo>
                    <a:pt x="128804" y="138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09136" y="3114852"/>
              <a:ext cx="118293" cy="284535"/>
            </a:xfrm>
            <a:custGeom>
              <a:avLst/>
              <a:gdLst/>
              <a:ahLst/>
              <a:cxnLst/>
              <a:rect l="0" t="0" r="0" b="0"/>
              <a:pathLst>
                <a:path w="118293" h="284535">
                  <a:moveTo>
                    <a:pt x="17744" y="85811"/>
                  </a:moveTo>
                  <a:lnTo>
                    <a:pt x="35703" y="140856"/>
                  </a:lnTo>
                  <a:lnTo>
                    <a:pt x="49411" y="192263"/>
                  </a:lnTo>
                  <a:lnTo>
                    <a:pt x="66888" y="254204"/>
                  </a:lnTo>
                  <a:lnTo>
                    <a:pt x="73901" y="280365"/>
                  </a:lnTo>
                  <a:lnTo>
                    <a:pt x="73900" y="284534"/>
                  </a:lnTo>
                  <a:lnTo>
                    <a:pt x="71559" y="282634"/>
                  </a:lnTo>
                  <a:lnTo>
                    <a:pt x="56581" y="251551"/>
                  </a:lnTo>
                  <a:lnTo>
                    <a:pt x="35712" y="189814"/>
                  </a:lnTo>
                  <a:lnTo>
                    <a:pt x="15704" y="134691"/>
                  </a:lnTo>
                  <a:lnTo>
                    <a:pt x="0" y="73054"/>
                  </a:lnTo>
                  <a:lnTo>
                    <a:pt x="789" y="35628"/>
                  </a:lnTo>
                  <a:lnTo>
                    <a:pt x="2931" y="24280"/>
                  </a:lnTo>
                  <a:lnTo>
                    <a:pt x="7869" y="15544"/>
                  </a:lnTo>
                  <a:lnTo>
                    <a:pt x="22714" y="2719"/>
                  </a:lnTo>
                  <a:lnTo>
                    <a:pt x="31586" y="0"/>
                  </a:lnTo>
                  <a:lnTo>
                    <a:pt x="50802" y="100"/>
                  </a:lnTo>
                  <a:lnTo>
                    <a:pt x="81352" y="12322"/>
                  </a:lnTo>
                  <a:lnTo>
                    <a:pt x="107041" y="30761"/>
                  </a:lnTo>
                  <a:lnTo>
                    <a:pt x="115923" y="50426"/>
                  </a:lnTo>
                  <a:lnTo>
                    <a:pt x="118292" y="62221"/>
                  </a:lnTo>
                  <a:lnTo>
                    <a:pt x="116362" y="71254"/>
                  </a:lnTo>
                  <a:lnTo>
                    <a:pt x="111565" y="78446"/>
                  </a:lnTo>
                  <a:lnTo>
                    <a:pt x="96877" y="89556"/>
                  </a:lnTo>
                  <a:lnTo>
                    <a:pt x="38801" y="117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74279" y="2884808"/>
              <a:ext cx="73701" cy="326384"/>
            </a:xfrm>
            <a:custGeom>
              <a:avLst/>
              <a:gdLst/>
              <a:ahLst/>
              <a:cxnLst/>
              <a:rect l="0" t="0" r="0" b="0"/>
              <a:pathLst>
                <a:path w="73701" h="326384">
                  <a:moveTo>
                    <a:pt x="0" y="0"/>
                  </a:moveTo>
                  <a:lnTo>
                    <a:pt x="3120" y="42692"/>
                  </a:lnTo>
                  <a:lnTo>
                    <a:pt x="14655" y="95520"/>
                  </a:lnTo>
                  <a:lnTo>
                    <a:pt x="24749" y="150745"/>
                  </a:lnTo>
                  <a:lnTo>
                    <a:pt x="37471" y="209411"/>
                  </a:lnTo>
                  <a:lnTo>
                    <a:pt x="44317" y="268659"/>
                  </a:lnTo>
                  <a:lnTo>
                    <a:pt x="51282" y="291370"/>
                  </a:lnTo>
                  <a:lnTo>
                    <a:pt x="7370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11108" y="3021678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80063" y="5589"/>
                  </a:lnTo>
                  <a:lnTo>
                    <a:pt x="121443" y="10723"/>
                  </a:lnTo>
                  <a:lnTo>
                    <a:pt x="60470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64980" y="2821637"/>
              <a:ext cx="146254" cy="442198"/>
            </a:xfrm>
            <a:custGeom>
              <a:avLst/>
              <a:gdLst/>
              <a:ahLst/>
              <a:cxnLst/>
              <a:rect l="0" t="0" r="0" b="0"/>
              <a:pathLst>
                <a:path w="146254" h="442198">
                  <a:moveTo>
                    <a:pt x="146253" y="0"/>
                  </a:moveTo>
                  <a:lnTo>
                    <a:pt x="93548" y="37086"/>
                  </a:lnTo>
                  <a:lnTo>
                    <a:pt x="42224" y="96409"/>
                  </a:lnTo>
                  <a:lnTo>
                    <a:pt x="18426" y="151538"/>
                  </a:lnTo>
                  <a:lnTo>
                    <a:pt x="4653" y="198148"/>
                  </a:lnTo>
                  <a:lnTo>
                    <a:pt x="0" y="261409"/>
                  </a:lnTo>
                  <a:lnTo>
                    <a:pt x="8655" y="321824"/>
                  </a:lnTo>
                  <a:lnTo>
                    <a:pt x="31682" y="375699"/>
                  </a:lnTo>
                  <a:lnTo>
                    <a:pt x="46200" y="397434"/>
                  </a:lnTo>
                  <a:lnTo>
                    <a:pt x="74103" y="421655"/>
                  </a:lnTo>
                  <a:lnTo>
                    <a:pt x="108735" y="437793"/>
                  </a:lnTo>
                  <a:lnTo>
                    <a:pt x="12519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07076" y="3026618"/>
              <a:ext cx="130500" cy="208724"/>
            </a:xfrm>
            <a:custGeom>
              <a:avLst/>
              <a:gdLst/>
              <a:ahLst/>
              <a:cxnLst/>
              <a:rect l="0" t="0" r="0" b="0"/>
              <a:pathLst>
                <a:path w="130500" h="208724">
                  <a:moveTo>
                    <a:pt x="130499" y="5589"/>
                  </a:moveTo>
                  <a:lnTo>
                    <a:pt x="113731" y="0"/>
                  </a:lnTo>
                  <a:lnTo>
                    <a:pt x="96141" y="375"/>
                  </a:lnTo>
                  <a:lnTo>
                    <a:pt x="76624" y="5611"/>
                  </a:lnTo>
                  <a:lnTo>
                    <a:pt x="56252" y="15737"/>
                  </a:lnTo>
                  <a:lnTo>
                    <a:pt x="30641" y="40181"/>
                  </a:lnTo>
                  <a:lnTo>
                    <a:pt x="5334" y="90213"/>
                  </a:lnTo>
                  <a:lnTo>
                    <a:pt x="0" y="111050"/>
                  </a:lnTo>
                  <a:lnTo>
                    <a:pt x="1529" y="132009"/>
                  </a:lnTo>
                  <a:lnTo>
                    <a:pt x="14557" y="163539"/>
                  </a:lnTo>
                  <a:lnTo>
                    <a:pt x="38824" y="189519"/>
                  </a:lnTo>
                  <a:lnTo>
                    <a:pt x="68241" y="206446"/>
                  </a:lnTo>
                  <a:lnTo>
                    <a:pt x="88790" y="208723"/>
                  </a:lnTo>
                  <a:lnTo>
                    <a:pt x="130499" y="205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76390" y="3053264"/>
              <a:ext cx="162077" cy="196643"/>
            </a:xfrm>
            <a:custGeom>
              <a:avLst/>
              <a:gdLst/>
              <a:ahLst/>
              <a:cxnLst/>
              <a:rect l="0" t="0" r="0" b="0"/>
              <a:pathLst>
                <a:path w="162077" h="196643">
                  <a:moveTo>
                    <a:pt x="87527" y="21057"/>
                  </a:moveTo>
                  <a:lnTo>
                    <a:pt x="56244" y="30632"/>
                  </a:lnTo>
                  <a:lnTo>
                    <a:pt x="32504" y="48591"/>
                  </a:lnTo>
                  <a:lnTo>
                    <a:pt x="11822" y="76788"/>
                  </a:lnTo>
                  <a:lnTo>
                    <a:pt x="2018" y="101199"/>
                  </a:lnTo>
                  <a:lnTo>
                    <a:pt x="0" y="124526"/>
                  </a:lnTo>
                  <a:lnTo>
                    <a:pt x="4172" y="146592"/>
                  </a:lnTo>
                  <a:lnTo>
                    <a:pt x="13826" y="168097"/>
                  </a:lnTo>
                  <a:lnTo>
                    <a:pt x="29034" y="183114"/>
                  </a:lnTo>
                  <a:lnTo>
                    <a:pt x="48662" y="192518"/>
                  </a:lnTo>
                  <a:lnTo>
                    <a:pt x="84850" y="196642"/>
                  </a:lnTo>
                  <a:lnTo>
                    <a:pt x="107394" y="193462"/>
                  </a:lnTo>
                  <a:lnTo>
                    <a:pt x="125992" y="181909"/>
                  </a:lnTo>
                  <a:lnTo>
                    <a:pt x="149617" y="152555"/>
                  </a:lnTo>
                  <a:lnTo>
                    <a:pt x="156996" y="140308"/>
                  </a:lnTo>
                  <a:lnTo>
                    <a:pt x="162076" y="117341"/>
                  </a:lnTo>
                  <a:lnTo>
                    <a:pt x="155805" y="74001"/>
                  </a:lnTo>
                  <a:lnTo>
                    <a:pt x="117420" y="13080"/>
                  </a:lnTo>
                  <a:lnTo>
                    <a:pt x="1085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84974" y="3053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48145" y="3052754"/>
              <a:ext cx="189514" cy="158438"/>
            </a:xfrm>
            <a:custGeom>
              <a:avLst/>
              <a:gdLst/>
              <a:ahLst/>
              <a:cxnLst/>
              <a:rect l="0" t="0" r="0" b="0"/>
              <a:pathLst>
                <a:path w="189514" h="158438">
                  <a:moveTo>
                    <a:pt x="0" y="53152"/>
                  </a:moveTo>
                  <a:lnTo>
                    <a:pt x="16767" y="64331"/>
                  </a:lnTo>
                  <a:lnTo>
                    <a:pt x="28119" y="79177"/>
                  </a:lnTo>
                  <a:lnTo>
                    <a:pt x="52402" y="120487"/>
                  </a:lnTo>
                  <a:lnTo>
                    <a:pt x="45032" y="108198"/>
                  </a:lnTo>
                  <a:lnTo>
                    <a:pt x="36089" y="81160"/>
                  </a:lnTo>
                  <a:lnTo>
                    <a:pt x="33587" y="57022"/>
                  </a:lnTo>
                  <a:lnTo>
                    <a:pt x="38714" y="33815"/>
                  </a:lnTo>
                  <a:lnTo>
                    <a:pt x="43357" y="22713"/>
                  </a:lnTo>
                  <a:lnTo>
                    <a:pt x="57874" y="7259"/>
                  </a:lnTo>
                  <a:lnTo>
                    <a:pt x="66658" y="1500"/>
                  </a:lnTo>
                  <a:lnTo>
                    <a:pt x="74854" y="0"/>
                  </a:lnTo>
                  <a:lnTo>
                    <a:pt x="82658" y="1340"/>
                  </a:lnTo>
                  <a:lnTo>
                    <a:pt x="97568" y="9068"/>
                  </a:lnTo>
                  <a:lnTo>
                    <a:pt x="133269" y="39779"/>
                  </a:lnTo>
                  <a:lnTo>
                    <a:pt x="160248" y="82963"/>
                  </a:lnTo>
                  <a:lnTo>
                    <a:pt x="184421" y="144243"/>
                  </a:lnTo>
                  <a:lnTo>
                    <a:pt x="189513" y="1584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998144" y="3037146"/>
              <a:ext cx="170613" cy="177305"/>
            </a:xfrm>
            <a:custGeom>
              <a:avLst/>
              <a:gdLst/>
              <a:ahLst/>
              <a:cxnLst/>
              <a:rect l="0" t="0" r="0" b="0"/>
              <a:pathLst>
                <a:path w="170613" h="177305">
                  <a:moveTo>
                    <a:pt x="65856" y="5589"/>
                  </a:moveTo>
                  <a:lnTo>
                    <a:pt x="49088" y="0"/>
                  </a:lnTo>
                  <a:lnTo>
                    <a:pt x="31497" y="376"/>
                  </a:lnTo>
                  <a:lnTo>
                    <a:pt x="21893" y="2114"/>
                  </a:lnTo>
                  <a:lnTo>
                    <a:pt x="14320" y="6782"/>
                  </a:lnTo>
                  <a:lnTo>
                    <a:pt x="2786" y="21327"/>
                  </a:lnTo>
                  <a:lnTo>
                    <a:pt x="0" y="42610"/>
                  </a:lnTo>
                  <a:lnTo>
                    <a:pt x="3831" y="65327"/>
                  </a:lnTo>
                  <a:lnTo>
                    <a:pt x="13333" y="83222"/>
                  </a:lnTo>
                  <a:lnTo>
                    <a:pt x="21482" y="88930"/>
                  </a:lnTo>
                  <a:lnTo>
                    <a:pt x="55307" y="96964"/>
                  </a:lnTo>
                  <a:lnTo>
                    <a:pt x="116878" y="105490"/>
                  </a:lnTo>
                  <a:lnTo>
                    <a:pt x="149603" y="114868"/>
                  </a:lnTo>
                  <a:lnTo>
                    <a:pt x="157952" y="120556"/>
                  </a:lnTo>
                  <a:lnTo>
                    <a:pt x="170348" y="136234"/>
                  </a:lnTo>
                  <a:lnTo>
                    <a:pt x="170612" y="144159"/>
                  </a:lnTo>
                  <a:lnTo>
                    <a:pt x="167279" y="151781"/>
                  </a:lnTo>
                  <a:lnTo>
                    <a:pt x="154216" y="165320"/>
                  </a:lnTo>
                  <a:lnTo>
                    <a:pt x="136713" y="175237"/>
                  </a:lnTo>
                  <a:lnTo>
                    <a:pt x="117235" y="177304"/>
                  </a:lnTo>
                  <a:lnTo>
                    <a:pt x="76134" y="169100"/>
                  </a:lnTo>
                  <a:lnTo>
                    <a:pt x="44799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64041" y="2926922"/>
              <a:ext cx="52644" cy="252685"/>
            </a:xfrm>
            <a:custGeom>
              <a:avLst/>
              <a:gdLst/>
              <a:ahLst/>
              <a:cxnLst/>
              <a:rect l="0" t="0" r="0" b="0"/>
              <a:pathLst>
                <a:path w="52644" h="252685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30339" y="159756"/>
                  </a:lnTo>
                  <a:lnTo>
                    <a:pt x="47024" y="214917"/>
                  </a:lnTo>
                  <a:lnTo>
                    <a:pt x="5264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69285" y="3042735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10529"/>
                  </a:moveTo>
                  <a:lnTo>
                    <a:pt x="193542" y="3293"/>
                  </a:lnTo>
                  <a:lnTo>
                    <a:pt x="134200" y="651"/>
                  </a:lnTo>
                  <a:lnTo>
                    <a:pt x="71742" y="129"/>
                  </a:lnTo>
                  <a:lnTo>
                    <a:pt x="12682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397901" y="3073610"/>
              <a:ext cx="150411" cy="127821"/>
            </a:xfrm>
            <a:custGeom>
              <a:avLst/>
              <a:gdLst/>
              <a:ahLst/>
              <a:cxnLst/>
              <a:rect l="0" t="0" r="0" b="0"/>
              <a:pathLst>
                <a:path w="150411" h="127821">
                  <a:moveTo>
                    <a:pt x="97767" y="42825"/>
                  </a:moveTo>
                  <a:lnTo>
                    <a:pt x="88192" y="18778"/>
                  </a:lnTo>
                  <a:lnTo>
                    <a:pt x="77524" y="4452"/>
                  </a:lnTo>
                  <a:lnTo>
                    <a:pt x="69064" y="865"/>
                  </a:lnTo>
                  <a:lnTo>
                    <a:pt x="47185" y="0"/>
                  </a:lnTo>
                  <a:lnTo>
                    <a:pt x="37140" y="3746"/>
                  </a:lnTo>
                  <a:lnTo>
                    <a:pt x="19739" y="17268"/>
                  </a:lnTo>
                  <a:lnTo>
                    <a:pt x="2378" y="44611"/>
                  </a:lnTo>
                  <a:lnTo>
                    <a:pt x="0" y="64676"/>
                  </a:lnTo>
                  <a:lnTo>
                    <a:pt x="4012" y="85292"/>
                  </a:lnTo>
                  <a:lnTo>
                    <a:pt x="13594" y="106153"/>
                  </a:lnTo>
                  <a:lnTo>
                    <a:pt x="28772" y="120883"/>
                  </a:lnTo>
                  <a:lnTo>
                    <a:pt x="37732" y="126449"/>
                  </a:lnTo>
                  <a:lnTo>
                    <a:pt x="47215" y="127820"/>
                  </a:lnTo>
                  <a:lnTo>
                    <a:pt x="67111" y="123105"/>
                  </a:lnTo>
                  <a:lnTo>
                    <a:pt x="84532" y="110091"/>
                  </a:lnTo>
                  <a:lnTo>
                    <a:pt x="92453" y="101707"/>
                  </a:lnTo>
                  <a:lnTo>
                    <a:pt x="96564" y="92608"/>
                  </a:lnTo>
                  <a:lnTo>
                    <a:pt x="99100" y="70053"/>
                  </a:lnTo>
                  <a:lnTo>
                    <a:pt x="100996" y="71506"/>
                  </a:lnTo>
                  <a:lnTo>
                    <a:pt x="118032" y="99053"/>
                  </a:lnTo>
                  <a:lnTo>
                    <a:pt x="130560" y="108759"/>
                  </a:lnTo>
                  <a:lnTo>
                    <a:pt x="150410" y="116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579896" y="3116055"/>
              <a:ext cx="136872" cy="126723"/>
            </a:xfrm>
            <a:custGeom>
              <a:avLst/>
              <a:gdLst/>
              <a:ahLst/>
              <a:cxnLst/>
              <a:rect l="0" t="0" r="0" b="0"/>
              <a:pathLst>
                <a:path w="136872" h="126723">
                  <a:moveTo>
                    <a:pt x="0" y="10908"/>
                  </a:moveTo>
                  <a:lnTo>
                    <a:pt x="17959" y="72019"/>
                  </a:lnTo>
                  <a:lnTo>
                    <a:pt x="25858" y="98035"/>
                  </a:lnTo>
                  <a:lnTo>
                    <a:pt x="23971" y="92915"/>
                  </a:lnTo>
                  <a:lnTo>
                    <a:pt x="22802" y="46561"/>
                  </a:lnTo>
                  <a:lnTo>
                    <a:pt x="26902" y="23245"/>
                  </a:lnTo>
                  <a:lnTo>
                    <a:pt x="31973" y="14453"/>
                  </a:lnTo>
                  <a:lnTo>
                    <a:pt x="46966" y="1565"/>
                  </a:lnTo>
                  <a:lnTo>
                    <a:pt x="54707" y="0"/>
                  </a:lnTo>
                  <a:lnTo>
                    <a:pt x="62208" y="1297"/>
                  </a:lnTo>
                  <a:lnTo>
                    <a:pt x="76781" y="8976"/>
                  </a:lnTo>
                  <a:lnTo>
                    <a:pt x="98139" y="27623"/>
                  </a:lnTo>
                  <a:lnTo>
                    <a:pt x="123198" y="64773"/>
                  </a:lnTo>
                  <a:lnTo>
                    <a:pt x="130794" y="85151"/>
                  </a:lnTo>
                  <a:lnTo>
                    <a:pt x="136871" y="126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779938" y="3000621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0" y="0"/>
                  </a:moveTo>
                  <a:lnTo>
                    <a:pt x="3119" y="52051"/>
                  </a:lnTo>
                  <a:lnTo>
                    <a:pt x="11452" y="105110"/>
                  </a:lnTo>
                  <a:lnTo>
                    <a:pt x="21330" y="157876"/>
                  </a:lnTo>
                  <a:lnTo>
                    <a:pt x="35149" y="216929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16767" y="3116435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0"/>
                  </a:lnTo>
                  <a:lnTo>
                    <a:pt x="42713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11523" y="2895336"/>
              <a:ext cx="185679" cy="505369"/>
            </a:xfrm>
            <a:custGeom>
              <a:avLst/>
              <a:gdLst/>
              <a:ahLst/>
              <a:cxnLst/>
              <a:rect l="0" t="0" r="0" b="0"/>
              <a:pathLst>
                <a:path w="185679" h="505369">
                  <a:moveTo>
                    <a:pt x="0" y="0"/>
                  </a:moveTo>
                  <a:lnTo>
                    <a:pt x="55088" y="60677"/>
                  </a:lnTo>
                  <a:lnTo>
                    <a:pt x="107357" y="119936"/>
                  </a:lnTo>
                  <a:lnTo>
                    <a:pt x="144914" y="181421"/>
                  </a:lnTo>
                  <a:lnTo>
                    <a:pt x="171855" y="234288"/>
                  </a:lnTo>
                  <a:lnTo>
                    <a:pt x="185678" y="293591"/>
                  </a:lnTo>
                  <a:lnTo>
                    <a:pt x="183167" y="356301"/>
                  </a:lnTo>
                  <a:lnTo>
                    <a:pt x="169065" y="416608"/>
                  </a:lnTo>
                  <a:lnTo>
                    <a:pt x="134911" y="470461"/>
                  </a:lnTo>
                  <a:lnTo>
                    <a:pt x="105285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715937" y="3200663"/>
            <a:ext cx="147400" cy="94757"/>
            <a:chOff x="715937" y="3200663"/>
            <a:chExt cx="147400" cy="94757"/>
          </a:xfrm>
        </p:grpSpPr>
        <p:sp>
          <p:nvSpPr>
            <p:cNvPr id="77" name="Freeform 76"/>
            <p:cNvSpPr/>
            <p:nvPr/>
          </p:nvSpPr>
          <p:spPr>
            <a:xfrm>
              <a:off x="768580" y="3200663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21057"/>
                  </a:moveTo>
                  <a:lnTo>
                    <a:pt x="40881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15937" y="327436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78336" y="12724"/>
                  </a:lnTo>
                  <a:lnTo>
                    <a:pt x="17942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643067" y="768580"/>
            <a:ext cx="0" cy="407452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2637783" y="2768994"/>
            <a:ext cx="428509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2684766" y="2421554"/>
            <a:ext cx="4137701" cy="463255"/>
            <a:chOff x="2684766" y="2421554"/>
            <a:chExt cx="4137701" cy="463255"/>
          </a:xfrm>
        </p:grpSpPr>
        <p:sp>
          <p:nvSpPr>
            <p:cNvPr id="4" name="Freeform 3"/>
            <p:cNvSpPr/>
            <p:nvPr/>
          </p:nvSpPr>
          <p:spPr>
            <a:xfrm>
              <a:off x="5022093" y="268476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5589" y="58617"/>
                  </a:lnTo>
                  <a:lnTo>
                    <a:pt x="10723" y="118857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443233" y="2674238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8617"/>
                  </a:lnTo>
                  <a:lnTo>
                    <a:pt x="0" y="11768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950746" y="2663709"/>
              <a:ext cx="8384" cy="189514"/>
            </a:xfrm>
            <a:custGeom>
              <a:avLst/>
              <a:gdLst/>
              <a:ahLst/>
              <a:cxnLst/>
              <a:rect l="0" t="0" r="0" b="0"/>
              <a:pathLst>
                <a:path w="8384" h="189514">
                  <a:moveTo>
                    <a:pt x="8383" y="0"/>
                  </a:moveTo>
                  <a:lnTo>
                    <a:pt x="2793" y="58617"/>
                  </a:lnTo>
                  <a:lnTo>
                    <a:pt x="0" y="111621"/>
                  </a:lnTo>
                  <a:lnTo>
                    <a:pt x="6381" y="157100"/>
                  </a:lnTo>
                  <a:lnTo>
                    <a:pt x="838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369740" y="2663709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86" y="15016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795820" y="2653181"/>
              <a:ext cx="26647" cy="200042"/>
            </a:xfrm>
            <a:custGeom>
              <a:avLst/>
              <a:gdLst/>
              <a:ahLst/>
              <a:cxnLst/>
              <a:rect l="0" t="0" r="0" b="0"/>
              <a:pathLst>
                <a:path w="26647" h="200042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308" y="102551"/>
                  </a:lnTo>
                  <a:lnTo>
                    <a:pt x="23665" y="158081"/>
                  </a:lnTo>
                  <a:lnTo>
                    <a:pt x="26646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85098" y="2663709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5589" y="58617"/>
                  </a:lnTo>
                  <a:lnTo>
                    <a:pt x="9553" y="120027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74487" y="2653181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3119" y="42692"/>
                  </a:lnTo>
                  <a:lnTo>
                    <a:pt x="9065" y="95520"/>
                  </a:lnTo>
                  <a:lnTo>
                    <a:pt x="10335" y="158736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32290" y="2653181"/>
              <a:ext cx="31586" cy="200042"/>
            </a:xfrm>
            <a:custGeom>
              <a:avLst/>
              <a:gdLst/>
              <a:ahLst/>
              <a:cxnLst/>
              <a:rect l="0" t="0" r="0" b="0"/>
              <a:pathLst>
                <a:path w="31586" h="200042">
                  <a:moveTo>
                    <a:pt x="31585" y="0"/>
                  </a:moveTo>
                  <a:lnTo>
                    <a:pt x="24350" y="27556"/>
                  </a:lnTo>
                  <a:lnTo>
                    <a:pt x="18588" y="83779"/>
                  </a:lnTo>
                  <a:lnTo>
                    <a:pt x="12120" y="14029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95522" y="2642653"/>
              <a:ext cx="26157" cy="200042"/>
            </a:xfrm>
            <a:custGeom>
              <a:avLst/>
              <a:gdLst/>
              <a:ahLst/>
              <a:cxnLst/>
              <a:rect l="0" t="0" r="0" b="0"/>
              <a:pathLst>
                <a:path w="26157" h="200042">
                  <a:moveTo>
                    <a:pt x="26156" y="0"/>
                  </a:moveTo>
                  <a:lnTo>
                    <a:pt x="14978" y="11178"/>
                  </a:lnTo>
                  <a:lnTo>
                    <a:pt x="9490" y="32264"/>
                  </a:lnTo>
                  <a:lnTo>
                    <a:pt x="5967" y="87871"/>
                  </a:lnTo>
                  <a:lnTo>
                    <a:pt x="0" y="146492"/>
                  </a:lnTo>
                  <a:lnTo>
                    <a:pt x="509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84766" y="2642653"/>
              <a:ext cx="15620" cy="242156"/>
            </a:xfrm>
            <a:custGeom>
              <a:avLst/>
              <a:gdLst/>
              <a:ahLst/>
              <a:cxnLst/>
              <a:rect l="0" t="0" r="0" b="0"/>
              <a:pathLst>
                <a:path w="15620" h="242156">
                  <a:moveTo>
                    <a:pt x="0" y="0"/>
                  </a:moveTo>
                  <a:lnTo>
                    <a:pt x="0" y="58616"/>
                  </a:lnTo>
                  <a:lnTo>
                    <a:pt x="11453" y="118333"/>
                  </a:lnTo>
                  <a:lnTo>
                    <a:pt x="15619" y="146179"/>
                  </a:lnTo>
                  <a:lnTo>
                    <a:pt x="8761" y="20547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79896" y="242155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3650" y="3120"/>
                  </a:lnTo>
                  <a:lnTo>
                    <a:pt x="26613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4558839" y="2063585"/>
            <a:ext cx="147400" cy="21058"/>
          </a:xfrm>
          <a:custGeom>
            <a:avLst/>
            <a:gdLst/>
            <a:ahLst/>
            <a:cxnLst/>
            <a:rect l="0" t="0" r="0" b="0"/>
            <a:pathLst>
              <a:path w="147400" h="21058">
                <a:moveTo>
                  <a:pt x="147399" y="0"/>
                </a:moveTo>
                <a:lnTo>
                  <a:pt x="109921" y="8333"/>
                </a:lnTo>
                <a:lnTo>
                  <a:pt x="52908" y="15684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4527253" y="1684559"/>
            <a:ext cx="210571" cy="10530"/>
          </a:xfrm>
          <a:custGeom>
            <a:avLst/>
            <a:gdLst/>
            <a:ahLst/>
            <a:cxnLst/>
            <a:rect l="0" t="0" r="0" b="0"/>
            <a:pathLst>
              <a:path w="210571" h="10530">
                <a:moveTo>
                  <a:pt x="210570" y="0"/>
                </a:moveTo>
                <a:lnTo>
                  <a:pt x="151954" y="0"/>
                </a:lnTo>
                <a:lnTo>
                  <a:pt x="97780" y="0"/>
                </a:lnTo>
                <a:lnTo>
                  <a:pt x="45138" y="312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4527253" y="1263419"/>
            <a:ext cx="178986" cy="10530"/>
          </a:xfrm>
          <a:custGeom>
            <a:avLst/>
            <a:gdLst/>
            <a:ahLst/>
            <a:cxnLst/>
            <a:rect l="0" t="0" r="0" b="0"/>
            <a:pathLst>
              <a:path w="178986" h="10530">
                <a:moveTo>
                  <a:pt x="178985" y="10529"/>
                </a:moveTo>
                <a:lnTo>
                  <a:pt x="141507" y="2195"/>
                </a:lnTo>
                <a:lnTo>
                  <a:pt x="90084" y="434"/>
                </a:lnTo>
                <a:lnTo>
                  <a:pt x="27143" y="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516725" y="886589"/>
            <a:ext cx="231628" cy="8334"/>
          </a:xfrm>
          <a:custGeom>
            <a:avLst/>
            <a:gdLst/>
            <a:ahLst/>
            <a:cxnLst/>
            <a:rect l="0" t="0" r="0" b="0"/>
            <a:pathLst>
              <a:path w="231628" h="8334">
                <a:moveTo>
                  <a:pt x="231627" y="8333"/>
                </a:moveTo>
                <a:lnTo>
                  <a:pt x="194149" y="0"/>
                </a:lnTo>
                <a:lnTo>
                  <a:pt x="159301" y="1574"/>
                </a:lnTo>
                <a:lnTo>
                  <a:pt x="104906" y="6998"/>
                </a:lnTo>
                <a:lnTo>
                  <a:pt x="55000" y="7937"/>
                </a:lnTo>
                <a:lnTo>
                  <a:pt x="0" y="833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4558839" y="3053264"/>
            <a:ext cx="157929" cy="10530"/>
          </a:xfrm>
          <a:custGeom>
            <a:avLst/>
            <a:gdLst/>
            <a:ahLst/>
            <a:cxnLst/>
            <a:rect l="0" t="0" r="0" b="0"/>
            <a:pathLst>
              <a:path w="157929" h="10530">
                <a:moveTo>
                  <a:pt x="157928" y="10528"/>
                </a:moveTo>
                <a:lnTo>
                  <a:pt x="99311" y="10529"/>
                </a:lnTo>
                <a:lnTo>
                  <a:pt x="46307" y="32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4516725" y="3379647"/>
            <a:ext cx="189514" cy="21058"/>
          </a:xfrm>
          <a:custGeom>
            <a:avLst/>
            <a:gdLst/>
            <a:ahLst/>
            <a:cxnLst/>
            <a:rect l="0" t="0" r="0" b="0"/>
            <a:pathLst>
              <a:path w="189514" h="21058">
                <a:moveTo>
                  <a:pt x="189513" y="21057"/>
                </a:moveTo>
                <a:lnTo>
                  <a:pt x="161957" y="13822"/>
                </a:lnTo>
                <a:lnTo>
                  <a:pt x="105735" y="11180"/>
                </a:lnTo>
                <a:lnTo>
                  <a:pt x="49222" y="1065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506197" y="3716559"/>
            <a:ext cx="189513" cy="21058"/>
          </a:xfrm>
          <a:custGeom>
            <a:avLst/>
            <a:gdLst/>
            <a:ahLst/>
            <a:cxnLst/>
            <a:rect l="0" t="0" r="0" b="0"/>
            <a:pathLst>
              <a:path w="189513" h="21058">
                <a:moveTo>
                  <a:pt x="189512" y="21057"/>
                </a:moveTo>
                <a:lnTo>
                  <a:pt x="130896" y="11992"/>
                </a:lnTo>
                <a:lnTo>
                  <a:pt x="75552" y="10818"/>
                </a:lnTo>
                <a:lnTo>
                  <a:pt x="21986" y="746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537782" y="4085057"/>
            <a:ext cx="178986" cy="10095"/>
          </a:xfrm>
          <a:custGeom>
            <a:avLst/>
            <a:gdLst/>
            <a:ahLst/>
            <a:cxnLst/>
            <a:rect l="0" t="0" r="0" b="0"/>
            <a:pathLst>
              <a:path w="178986" h="10095">
                <a:moveTo>
                  <a:pt x="178985" y="0"/>
                </a:moveTo>
                <a:lnTo>
                  <a:pt x="141506" y="8333"/>
                </a:lnTo>
                <a:lnTo>
                  <a:pt x="90083" y="10094"/>
                </a:lnTo>
                <a:lnTo>
                  <a:pt x="27143" y="213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4506197" y="4411440"/>
            <a:ext cx="273742" cy="1"/>
          </a:xfrm>
          <a:custGeom>
            <a:avLst/>
            <a:gdLst/>
            <a:ahLst/>
            <a:cxnLst/>
            <a:rect l="0" t="0" r="0" b="0"/>
            <a:pathLst>
              <a:path w="273742" h="1">
                <a:moveTo>
                  <a:pt x="273741" y="0"/>
                </a:moveTo>
                <a:lnTo>
                  <a:pt x="224810" y="0"/>
                </a:lnTo>
                <a:lnTo>
                  <a:pt x="165679" y="0"/>
                </a:lnTo>
                <a:lnTo>
                  <a:pt x="117460" y="0"/>
                </a:lnTo>
                <a:lnTo>
                  <a:pt x="66128" y="0"/>
                </a:lnTo>
                <a:lnTo>
                  <a:pt x="37579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74655" y="140068"/>
            <a:ext cx="1904703" cy="638269"/>
            <a:chOff x="74655" y="140068"/>
            <a:chExt cx="1904703" cy="638269"/>
          </a:xfrm>
        </p:grpSpPr>
        <p:sp>
          <p:nvSpPr>
            <p:cNvPr id="25" name="Freeform 24"/>
            <p:cNvSpPr/>
            <p:nvPr/>
          </p:nvSpPr>
          <p:spPr>
            <a:xfrm>
              <a:off x="74655" y="140068"/>
              <a:ext cx="272786" cy="488704"/>
            </a:xfrm>
            <a:custGeom>
              <a:avLst/>
              <a:gdLst/>
              <a:ahLst/>
              <a:cxnLst/>
              <a:rect l="0" t="0" r="0" b="0"/>
              <a:pathLst>
                <a:path w="272786" h="488704">
                  <a:moveTo>
                    <a:pt x="230671" y="49444"/>
                  </a:moveTo>
                  <a:lnTo>
                    <a:pt x="225082" y="27088"/>
                  </a:lnTo>
                  <a:lnTo>
                    <a:pt x="219926" y="19332"/>
                  </a:lnTo>
                  <a:lnTo>
                    <a:pt x="204838" y="7595"/>
                  </a:lnTo>
                  <a:lnTo>
                    <a:pt x="171024" y="0"/>
                  </a:lnTo>
                  <a:lnTo>
                    <a:pt x="136959" y="3339"/>
                  </a:lnTo>
                  <a:lnTo>
                    <a:pt x="104638" y="17326"/>
                  </a:lnTo>
                  <a:lnTo>
                    <a:pt x="72835" y="41878"/>
                  </a:lnTo>
                  <a:lnTo>
                    <a:pt x="46774" y="76968"/>
                  </a:lnTo>
                  <a:lnTo>
                    <a:pt x="25413" y="129577"/>
                  </a:lnTo>
                  <a:lnTo>
                    <a:pt x="9929" y="181217"/>
                  </a:lnTo>
                  <a:lnTo>
                    <a:pt x="2269" y="233157"/>
                  </a:lnTo>
                  <a:lnTo>
                    <a:pt x="0" y="289881"/>
                  </a:lnTo>
                  <a:lnTo>
                    <a:pt x="1808" y="324761"/>
                  </a:lnTo>
                  <a:lnTo>
                    <a:pt x="22033" y="385281"/>
                  </a:lnTo>
                  <a:lnTo>
                    <a:pt x="55450" y="446829"/>
                  </a:lnTo>
                  <a:lnTo>
                    <a:pt x="69347" y="464316"/>
                  </a:lnTo>
                  <a:lnTo>
                    <a:pt x="95914" y="481725"/>
                  </a:lnTo>
                  <a:lnTo>
                    <a:pt x="131601" y="488703"/>
                  </a:lnTo>
                  <a:lnTo>
                    <a:pt x="166222" y="485182"/>
                  </a:lnTo>
                  <a:lnTo>
                    <a:pt x="184869" y="476682"/>
                  </a:lnTo>
                  <a:lnTo>
                    <a:pt x="215905" y="452162"/>
                  </a:lnTo>
                  <a:lnTo>
                    <a:pt x="243395" y="409147"/>
                  </a:lnTo>
                  <a:lnTo>
                    <a:pt x="265131" y="354999"/>
                  </a:lnTo>
                  <a:lnTo>
                    <a:pt x="266263" y="333815"/>
                  </a:lnTo>
                  <a:lnTo>
                    <a:pt x="261698" y="313872"/>
                  </a:lnTo>
                  <a:lnTo>
                    <a:pt x="251870" y="297209"/>
                  </a:lnTo>
                  <a:lnTo>
                    <a:pt x="227593" y="274675"/>
                  </a:lnTo>
                  <a:lnTo>
                    <a:pt x="198174" y="258769"/>
                  </a:lnTo>
                  <a:lnTo>
                    <a:pt x="161641" y="252236"/>
                  </a:lnTo>
                  <a:lnTo>
                    <a:pt x="155405" y="253659"/>
                  </a:lnTo>
                  <a:lnTo>
                    <a:pt x="153587" y="256947"/>
                  </a:lnTo>
                  <a:lnTo>
                    <a:pt x="154715" y="261479"/>
                  </a:lnTo>
                  <a:lnTo>
                    <a:pt x="160147" y="264501"/>
                  </a:lnTo>
                  <a:lnTo>
                    <a:pt x="215390" y="269747"/>
                  </a:lnTo>
                  <a:lnTo>
                    <a:pt x="272785" y="2705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2196" y="347440"/>
              <a:ext cx="168457" cy="203269"/>
            </a:xfrm>
            <a:custGeom>
              <a:avLst/>
              <a:gdLst/>
              <a:ahLst/>
              <a:cxnLst/>
              <a:rect l="0" t="0" r="0" b="0"/>
              <a:pathLst>
                <a:path w="168457" h="203269">
                  <a:moveTo>
                    <a:pt x="0" y="42114"/>
                  </a:moveTo>
                  <a:lnTo>
                    <a:pt x="3120" y="84806"/>
                  </a:lnTo>
                  <a:lnTo>
                    <a:pt x="19129" y="144182"/>
                  </a:lnTo>
                  <a:lnTo>
                    <a:pt x="44215" y="199618"/>
                  </a:lnTo>
                  <a:lnTo>
                    <a:pt x="44684" y="203268"/>
                  </a:lnTo>
                  <a:lnTo>
                    <a:pt x="42658" y="202193"/>
                  </a:lnTo>
                  <a:lnTo>
                    <a:pt x="35337" y="191639"/>
                  </a:lnTo>
                  <a:lnTo>
                    <a:pt x="14060" y="136133"/>
                  </a:lnTo>
                  <a:lnTo>
                    <a:pt x="7029" y="115486"/>
                  </a:lnTo>
                  <a:lnTo>
                    <a:pt x="7672" y="78542"/>
                  </a:lnTo>
                  <a:lnTo>
                    <a:pt x="20861" y="43549"/>
                  </a:lnTo>
                  <a:lnTo>
                    <a:pt x="36178" y="27934"/>
                  </a:lnTo>
                  <a:lnTo>
                    <a:pt x="74607" y="8377"/>
                  </a:lnTo>
                  <a:lnTo>
                    <a:pt x="129294" y="165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4551" y="397470"/>
              <a:ext cx="197201" cy="150012"/>
            </a:xfrm>
            <a:custGeom>
              <a:avLst/>
              <a:gdLst/>
              <a:ahLst/>
              <a:cxnLst/>
              <a:rect l="0" t="0" r="0" b="0"/>
              <a:pathLst>
                <a:path w="197201" h="150012">
                  <a:moveTo>
                    <a:pt x="102443" y="44726"/>
                  </a:moveTo>
                  <a:lnTo>
                    <a:pt x="96854" y="22370"/>
                  </a:lnTo>
                  <a:lnTo>
                    <a:pt x="91698" y="14614"/>
                  </a:lnTo>
                  <a:lnTo>
                    <a:pt x="76611" y="2877"/>
                  </a:lnTo>
                  <a:lnTo>
                    <a:pt x="58207" y="0"/>
                  </a:lnTo>
                  <a:lnTo>
                    <a:pt x="48386" y="871"/>
                  </a:lnTo>
                  <a:lnTo>
                    <a:pt x="31235" y="11197"/>
                  </a:lnTo>
                  <a:lnTo>
                    <a:pt x="16983" y="28655"/>
                  </a:lnTo>
                  <a:lnTo>
                    <a:pt x="3552" y="64791"/>
                  </a:lnTo>
                  <a:lnTo>
                    <a:pt x="0" y="91469"/>
                  </a:lnTo>
                  <a:lnTo>
                    <a:pt x="4660" y="112684"/>
                  </a:lnTo>
                  <a:lnTo>
                    <a:pt x="9179" y="121617"/>
                  </a:lnTo>
                  <a:lnTo>
                    <a:pt x="23558" y="134662"/>
                  </a:lnTo>
                  <a:lnTo>
                    <a:pt x="32305" y="139778"/>
                  </a:lnTo>
                  <a:lnTo>
                    <a:pt x="51384" y="142344"/>
                  </a:lnTo>
                  <a:lnTo>
                    <a:pt x="61385" y="141390"/>
                  </a:lnTo>
                  <a:lnTo>
                    <a:pt x="69222" y="137245"/>
                  </a:lnTo>
                  <a:lnTo>
                    <a:pt x="81049" y="123280"/>
                  </a:lnTo>
                  <a:lnTo>
                    <a:pt x="94285" y="95688"/>
                  </a:lnTo>
                  <a:lnTo>
                    <a:pt x="95698" y="75565"/>
                  </a:lnTo>
                  <a:lnTo>
                    <a:pt x="94766" y="61942"/>
                  </a:lnTo>
                  <a:lnTo>
                    <a:pt x="96155" y="63222"/>
                  </a:lnTo>
                  <a:lnTo>
                    <a:pt x="101988" y="72834"/>
                  </a:lnTo>
                  <a:lnTo>
                    <a:pt x="157422" y="134648"/>
                  </a:lnTo>
                  <a:lnTo>
                    <a:pt x="174061" y="143183"/>
                  </a:lnTo>
                  <a:lnTo>
                    <a:pt x="197200" y="150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63484" y="420169"/>
              <a:ext cx="135090" cy="358168"/>
            </a:xfrm>
            <a:custGeom>
              <a:avLst/>
              <a:gdLst/>
              <a:ahLst/>
              <a:cxnLst/>
              <a:rect l="0" t="0" r="0" b="0"/>
              <a:pathLst>
                <a:path w="135090" h="358168">
                  <a:moveTo>
                    <a:pt x="20909" y="95727"/>
                  </a:moveTo>
                  <a:lnTo>
                    <a:pt x="24029" y="138419"/>
                  </a:lnTo>
                  <a:lnTo>
                    <a:pt x="38868" y="198965"/>
                  </a:lnTo>
                  <a:lnTo>
                    <a:pt x="52576" y="253943"/>
                  </a:lnTo>
                  <a:lnTo>
                    <a:pt x="60960" y="309863"/>
                  </a:lnTo>
                  <a:lnTo>
                    <a:pt x="61446" y="357781"/>
                  </a:lnTo>
                  <a:lnTo>
                    <a:pt x="59632" y="358167"/>
                  </a:lnTo>
                  <a:lnTo>
                    <a:pt x="57253" y="354915"/>
                  </a:lnTo>
                  <a:lnTo>
                    <a:pt x="38549" y="303456"/>
                  </a:lnTo>
                  <a:lnTo>
                    <a:pt x="15997" y="241799"/>
                  </a:lnTo>
                  <a:lnTo>
                    <a:pt x="8371" y="181426"/>
                  </a:lnTo>
                  <a:lnTo>
                    <a:pt x="1535" y="118504"/>
                  </a:lnTo>
                  <a:lnTo>
                    <a:pt x="185" y="58155"/>
                  </a:lnTo>
                  <a:lnTo>
                    <a:pt x="0" y="29506"/>
                  </a:lnTo>
                  <a:lnTo>
                    <a:pt x="3460" y="18824"/>
                  </a:lnTo>
                  <a:lnTo>
                    <a:pt x="16664" y="3836"/>
                  </a:lnTo>
                  <a:lnTo>
                    <a:pt x="26268" y="541"/>
                  </a:lnTo>
                  <a:lnTo>
                    <a:pt x="49417" y="0"/>
                  </a:lnTo>
                  <a:lnTo>
                    <a:pt x="83168" y="11861"/>
                  </a:lnTo>
                  <a:lnTo>
                    <a:pt x="101613" y="29987"/>
                  </a:lnTo>
                  <a:lnTo>
                    <a:pt x="132517" y="68573"/>
                  </a:lnTo>
                  <a:lnTo>
                    <a:pt x="135089" y="77625"/>
                  </a:lnTo>
                  <a:lnTo>
                    <a:pt x="131707" y="97040"/>
                  </a:lnTo>
                  <a:lnTo>
                    <a:pt x="126360" y="104791"/>
                  </a:lnTo>
                  <a:lnTo>
                    <a:pt x="111060" y="116523"/>
                  </a:lnTo>
                  <a:lnTo>
                    <a:pt x="71537" y="124116"/>
                  </a:lnTo>
                  <a:lnTo>
                    <a:pt x="51989" y="122772"/>
                  </a:lnTo>
                  <a:lnTo>
                    <a:pt x="31438" y="116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10735" y="210569"/>
              <a:ext cx="182997" cy="347442"/>
            </a:xfrm>
            <a:custGeom>
              <a:avLst/>
              <a:gdLst/>
              <a:ahLst/>
              <a:cxnLst/>
              <a:rect l="0" t="0" r="0" b="0"/>
              <a:pathLst>
                <a:path w="182997" h="347442">
                  <a:moveTo>
                    <a:pt x="0" y="0"/>
                  </a:moveTo>
                  <a:lnTo>
                    <a:pt x="5589" y="58617"/>
                  </a:lnTo>
                  <a:lnTo>
                    <a:pt x="9065" y="104586"/>
                  </a:lnTo>
                  <a:lnTo>
                    <a:pt x="15684" y="160840"/>
                  </a:lnTo>
                  <a:lnTo>
                    <a:pt x="25054" y="216373"/>
                  </a:lnTo>
                  <a:lnTo>
                    <a:pt x="38701" y="277964"/>
                  </a:lnTo>
                  <a:lnTo>
                    <a:pt x="46822" y="306968"/>
                  </a:lnTo>
                  <a:lnTo>
                    <a:pt x="46423" y="306421"/>
                  </a:lnTo>
                  <a:lnTo>
                    <a:pt x="44029" y="295285"/>
                  </a:lnTo>
                  <a:lnTo>
                    <a:pt x="45612" y="250008"/>
                  </a:lnTo>
                  <a:lnTo>
                    <a:pt x="56799" y="212897"/>
                  </a:lnTo>
                  <a:lnTo>
                    <a:pt x="62432" y="201593"/>
                  </a:lnTo>
                  <a:lnTo>
                    <a:pt x="78051" y="185913"/>
                  </a:lnTo>
                  <a:lnTo>
                    <a:pt x="87129" y="180094"/>
                  </a:lnTo>
                  <a:lnTo>
                    <a:pt x="95521" y="178555"/>
                  </a:lnTo>
                  <a:lnTo>
                    <a:pt x="103455" y="179868"/>
                  </a:lnTo>
                  <a:lnTo>
                    <a:pt x="111084" y="183083"/>
                  </a:lnTo>
                  <a:lnTo>
                    <a:pt x="133000" y="204376"/>
                  </a:lnTo>
                  <a:lnTo>
                    <a:pt x="165289" y="253255"/>
                  </a:lnTo>
                  <a:lnTo>
                    <a:pt x="181869" y="294911"/>
                  </a:lnTo>
                  <a:lnTo>
                    <a:pt x="182996" y="315906"/>
                  </a:lnTo>
                  <a:lnTo>
                    <a:pt x="17898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568746" y="410611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0" y="0"/>
                  </a:moveTo>
                  <a:lnTo>
                    <a:pt x="29308" y="62093"/>
                  </a:lnTo>
                  <a:lnTo>
                    <a:pt x="49498" y="88848"/>
                  </a:lnTo>
                  <a:lnTo>
                    <a:pt x="94756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579274" y="368497"/>
              <a:ext cx="178986" cy="400084"/>
            </a:xfrm>
            <a:custGeom>
              <a:avLst/>
              <a:gdLst/>
              <a:ahLst/>
              <a:cxnLst/>
              <a:rect l="0" t="0" r="0" b="0"/>
              <a:pathLst>
                <a:path w="178986" h="400084">
                  <a:moveTo>
                    <a:pt x="178985" y="0"/>
                  </a:moveTo>
                  <a:lnTo>
                    <a:pt x="163344" y="26386"/>
                  </a:lnTo>
                  <a:lnTo>
                    <a:pt x="144656" y="69206"/>
                  </a:lnTo>
                  <a:lnTo>
                    <a:pt x="124371" y="106477"/>
                  </a:lnTo>
                  <a:lnTo>
                    <a:pt x="102368" y="164324"/>
                  </a:lnTo>
                  <a:lnTo>
                    <a:pt x="83364" y="212465"/>
                  </a:lnTo>
                  <a:lnTo>
                    <a:pt x="55982" y="275545"/>
                  </a:lnTo>
                  <a:lnTo>
                    <a:pt x="29212" y="331896"/>
                  </a:lnTo>
                  <a:lnTo>
                    <a:pt x="11447" y="37491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63544" y="33691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78899" y="15642"/>
                  </a:lnTo>
                  <a:lnTo>
                    <a:pt x="32959" y="2809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53015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42487" y="431668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9606" y="0"/>
                  </a:lnTo>
                  <a:lnTo>
                    <a:pt x="364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102657" y="84228"/>
            <a:ext cx="1306118" cy="564031"/>
            <a:chOff x="2102657" y="84228"/>
            <a:chExt cx="1306118" cy="564031"/>
          </a:xfrm>
        </p:grpSpPr>
        <p:sp>
          <p:nvSpPr>
            <p:cNvPr id="36" name="Freeform 35"/>
            <p:cNvSpPr/>
            <p:nvPr/>
          </p:nvSpPr>
          <p:spPr>
            <a:xfrm>
              <a:off x="2284683" y="84228"/>
              <a:ext cx="10530" cy="210570"/>
            </a:xfrm>
            <a:custGeom>
              <a:avLst/>
              <a:gdLst/>
              <a:ahLst/>
              <a:cxnLst/>
              <a:rect l="0" t="0" r="0" b="0"/>
              <a:pathLst>
                <a:path w="10530" h="210570">
                  <a:moveTo>
                    <a:pt x="10529" y="0"/>
                  </a:moveTo>
                  <a:lnTo>
                    <a:pt x="3293" y="27556"/>
                  </a:lnTo>
                  <a:lnTo>
                    <a:pt x="651" y="83778"/>
                  </a:lnTo>
                  <a:lnTo>
                    <a:pt x="129" y="140291"/>
                  </a:lnTo>
                  <a:lnTo>
                    <a:pt x="17" y="198080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37285" y="336911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19596" y="0"/>
                  </a:lnTo>
                  <a:lnTo>
                    <a:pt x="164649" y="0"/>
                  </a:lnTo>
                  <a:lnTo>
                    <a:pt x="101500" y="0"/>
                  </a:lnTo>
                  <a:lnTo>
                    <a:pt x="4587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02657" y="396748"/>
              <a:ext cx="234670" cy="251511"/>
            </a:xfrm>
            <a:custGeom>
              <a:avLst/>
              <a:gdLst/>
              <a:ahLst/>
              <a:cxnLst/>
              <a:rect l="0" t="0" r="0" b="0"/>
              <a:pathLst>
                <a:path w="234670" h="251511">
                  <a:moveTo>
                    <a:pt x="24099" y="55977"/>
                  </a:moveTo>
                  <a:lnTo>
                    <a:pt x="33674" y="31930"/>
                  </a:lnTo>
                  <a:lnTo>
                    <a:pt x="44342" y="17603"/>
                  </a:lnTo>
                  <a:lnTo>
                    <a:pt x="69092" y="1973"/>
                  </a:lnTo>
                  <a:lnTo>
                    <a:pt x="88549" y="0"/>
                  </a:lnTo>
                  <a:lnTo>
                    <a:pt x="98652" y="1111"/>
                  </a:lnTo>
                  <a:lnTo>
                    <a:pt x="116115" y="11705"/>
                  </a:lnTo>
                  <a:lnTo>
                    <a:pt x="146390" y="47102"/>
                  </a:lnTo>
                  <a:lnTo>
                    <a:pt x="174344" y="108765"/>
                  </a:lnTo>
                  <a:lnTo>
                    <a:pt x="174161" y="145837"/>
                  </a:lnTo>
                  <a:lnTo>
                    <a:pt x="161109" y="186457"/>
                  </a:lnTo>
                  <a:lnTo>
                    <a:pt x="142423" y="216950"/>
                  </a:lnTo>
                  <a:lnTo>
                    <a:pt x="116480" y="240803"/>
                  </a:lnTo>
                  <a:lnTo>
                    <a:pt x="93623" y="249256"/>
                  </a:lnTo>
                  <a:lnTo>
                    <a:pt x="80977" y="251510"/>
                  </a:lnTo>
                  <a:lnTo>
                    <a:pt x="57567" y="247776"/>
                  </a:lnTo>
                  <a:lnTo>
                    <a:pt x="27776" y="232519"/>
                  </a:lnTo>
                  <a:lnTo>
                    <a:pt x="12865" y="218668"/>
                  </a:lnTo>
                  <a:lnTo>
                    <a:pt x="2339" y="200814"/>
                  </a:lnTo>
                  <a:lnTo>
                    <a:pt x="0" y="181180"/>
                  </a:lnTo>
                  <a:lnTo>
                    <a:pt x="1014" y="171031"/>
                  </a:lnTo>
                  <a:lnTo>
                    <a:pt x="5199" y="163095"/>
                  </a:lnTo>
                  <a:lnTo>
                    <a:pt x="19209" y="151158"/>
                  </a:lnTo>
                  <a:lnTo>
                    <a:pt x="40253" y="148193"/>
                  </a:lnTo>
                  <a:lnTo>
                    <a:pt x="98323" y="158804"/>
                  </a:lnTo>
                  <a:lnTo>
                    <a:pt x="151238" y="175118"/>
                  </a:lnTo>
                  <a:lnTo>
                    <a:pt x="192791" y="187594"/>
                  </a:lnTo>
                  <a:lnTo>
                    <a:pt x="234669" y="1928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16310" y="421139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147399" y="0"/>
                  </a:moveTo>
                  <a:lnTo>
                    <a:pt x="109026" y="29309"/>
                  </a:lnTo>
                  <a:lnTo>
                    <a:pt x="58506" y="86834"/>
                  </a:lnTo>
                  <a:lnTo>
                    <a:pt x="10336" y="12860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53139" y="379025"/>
              <a:ext cx="168457" cy="200043"/>
            </a:xfrm>
            <a:custGeom>
              <a:avLst/>
              <a:gdLst/>
              <a:ahLst/>
              <a:cxnLst/>
              <a:rect l="0" t="0" r="0" b="0"/>
              <a:pathLst>
                <a:path w="168457" h="200043">
                  <a:moveTo>
                    <a:pt x="0" y="0"/>
                  </a:moveTo>
                  <a:lnTo>
                    <a:pt x="45782" y="54115"/>
                  </a:lnTo>
                  <a:lnTo>
                    <a:pt x="94155" y="112824"/>
                  </a:lnTo>
                  <a:lnTo>
                    <a:pt x="149716" y="171849"/>
                  </a:lnTo>
                  <a:lnTo>
                    <a:pt x="168456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37450" y="347440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21057" y="0"/>
                  </a:moveTo>
                  <a:lnTo>
                    <a:pt x="9879" y="11178"/>
                  </a:lnTo>
                  <a:lnTo>
                    <a:pt x="7756" y="17981"/>
                  </a:lnTo>
                  <a:lnTo>
                    <a:pt x="9933" y="69741"/>
                  </a:lnTo>
                  <a:lnTo>
                    <a:pt x="7331" y="13103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32165" y="410611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41507" y="8333"/>
                  </a:lnTo>
                  <a:lnTo>
                    <a:pt x="84494" y="10095"/>
                  </a:lnTo>
                  <a:lnTo>
                    <a:pt x="28822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05906" y="202324"/>
              <a:ext cx="302869" cy="338548"/>
            </a:xfrm>
            <a:custGeom>
              <a:avLst/>
              <a:gdLst/>
              <a:ahLst/>
              <a:cxnLst/>
              <a:rect l="0" t="0" r="0" b="0"/>
              <a:pathLst>
                <a:path w="302869" h="338548">
                  <a:moveTo>
                    <a:pt x="42114" y="50359"/>
                  </a:moveTo>
                  <a:lnTo>
                    <a:pt x="47704" y="33592"/>
                  </a:lnTo>
                  <a:lnTo>
                    <a:pt x="59806" y="22240"/>
                  </a:lnTo>
                  <a:lnTo>
                    <a:pt x="96172" y="5421"/>
                  </a:lnTo>
                  <a:lnTo>
                    <a:pt x="132351" y="0"/>
                  </a:lnTo>
                  <a:lnTo>
                    <a:pt x="167117" y="3982"/>
                  </a:lnTo>
                  <a:lnTo>
                    <a:pt x="175752" y="8913"/>
                  </a:lnTo>
                  <a:lnTo>
                    <a:pt x="188466" y="23750"/>
                  </a:lnTo>
                  <a:lnTo>
                    <a:pt x="191777" y="45162"/>
                  </a:lnTo>
                  <a:lnTo>
                    <a:pt x="188180" y="67937"/>
                  </a:lnTo>
                  <a:lnTo>
                    <a:pt x="173000" y="93912"/>
                  </a:lnTo>
                  <a:lnTo>
                    <a:pt x="160337" y="109101"/>
                  </a:lnTo>
                  <a:lnTo>
                    <a:pt x="134465" y="125216"/>
                  </a:lnTo>
                  <a:lnTo>
                    <a:pt x="104573" y="137400"/>
                  </a:lnTo>
                  <a:lnTo>
                    <a:pt x="100131" y="137632"/>
                  </a:lnTo>
                  <a:lnTo>
                    <a:pt x="99509" y="135447"/>
                  </a:lnTo>
                  <a:lnTo>
                    <a:pt x="101435" y="131651"/>
                  </a:lnTo>
                  <a:lnTo>
                    <a:pt x="112933" y="124314"/>
                  </a:lnTo>
                  <a:lnTo>
                    <a:pt x="130911" y="118323"/>
                  </a:lnTo>
                  <a:lnTo>
                    <a:pt x="167340" y="116120"/>
                  </a:lnTo>
                  <a:lnTo>
                    <a:pt x="206600" y="123526"/>
                  </a:lnTo>
                  <a:lnTo>
                    <a:pt x="262690" y="152989"/>
                  </a:lnTo>
                  <a:lnTo>
                    <a:pt x="277799" y="169672"/>
                  </a:lnTo>
                  <a:lnTo>
                    <a:pt x="297030" y="208978"/>
                  </a:lnTo>
                  <a:lnTo>
                    <a:pt x="302868" y="245666"/>
                  </a:lnTo>
                  <a:lnTo>
                    <a:pt x="297995" y="269354"/>
                  </a:lnTo>
                  <a:lnTo>
                    <a:pt x="282098" y="299300"/>
                  </a:lnTo>
                  <a:lnTo>
                    <a:pt x="268096" y="314248"/>
                  </a:lnTo>
                  <a:lnTo>
                    <a:pt x="220355" y="337303"/>
                  </a:lnTo>
                  <a:lnTo>
                    <a:pt x="196592" y="338547"/>
                  </a:lnTo>
                  <a:lnTo>
                    <a:pt x="150666" y="332670"/>
                  </a:lnTo>
                  <a:lnTo>
                    <a:pt x="98844" y="323520"/>
                  </a:lnTo>
                  <a:lnTo>
                    <a:pt x="45001" y="309948"/>
                  </a:lnTo>
                  <a:lnTo>
                    <a:pt x="0" y="3030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4544333" y="1594144"/>
            <a:ext cx="168972" cy="166564"/>
          </a:xfrm>
          <a:custGeom>
            <a:avLst/>
            <a:gdLst/>
            <a:ahLst/>
            <a:cxnLst/>
            <a:rect l="0" t="0" r="0" b="0"/>
            <a:pathLst>
              <a:path w="168972" h="166564">
                <a:moveTo>
                  <a:pt x="88205" y="48301"/>
                </a:moveTo>
                <a:lnTo>
                  <a:pt x="45514" y="62873"/>
                </a:lnTo>
                <a:lnTo>
                  <a:pt x="35178" y="68545"/>
                </a:lnTo>
                <a:lnTo>
                  <a:pt x="20574" y="84204"/>
                </a:lnTo>
                <a:lnTo>
                  <a:pt x="11354" y="104032"/>
                </a:lnTo>
                <a:lnTo>
                  <a:pt x="7256" y="128443"/>
                </a:lnTo>
                <a:lnTo>
                  <a:pt x="9673" y="137994"/>
                </a:lnTo>
                <a:lnTo>
                  <a:pt x="14793" y="145531"/>
                </a:lnTo>
                <a:lnTo>
                  <a:pt x="29842" y="157025"/>
                </a:lnTo>
                <a:lnTo>
                  <a:pt x="48228" y="166033"/>
                </a:lnTo>
                <a:lnTo>
                  <a:pt x="56874" y="166563"/>
                </a:lnTo>
                <a:lnTo>
                  <a:pt x="72721" y="160913"/>
                </a:lnTo>
                <a:lnTo>
                  <a:pt x="109193" y="137053"/>
                </a:lnTo>
                <a:lnTo>
                  <a:pt x="131599" y="109693"/>
                </a:lnTo>
                <a:lnTo>
                  <a:pt x="141806" y="89624"/>
                </a:lnTo>
                <a:lnTo>
                  <a:pt x="148541" y="53006"/>
                </a:lnTo>
                <a:lnTo>
                  <a:pt x="143877" y="32455"/>
                </a:lnTo>
                <a:lnTo>
                  <a:pt x="139358" y="23699"/>
                </a:lnTo>
                <a:lnTo>
                  <a:pt x="124978" y="10851"/>
                </a:lnTo>
                <a:lnTo>
                  <a:pt x="116230" y="5787"/>
                </a:lnTo>
                <a:lnTo>
                  <a:pt x="94032" y="3279"/>
                </a:lnTo>
                <a:lnTo>
                  <a:pt x="70908" y="7234"/>
                </a:lnTo>
                <a:lnTo>
                  <a:pt x="44736" y="22615"/>
                </a:lnTo>
                <a:lnTo>
                  <a:pt x="29501" y="35325"/>
                </a:lnTo>
                <a:lnTo>
                  <a:pt x="13360" y="61224"/>
                </a:lnTo>
                <a:lnTo>
                  <a:pt x="1169" y="91125"/>
                </a:lnTo>
                <a:lnTo>
                  <a:pt x="0" y="111788"/>
                </a:lnTo>
                <a:lnTo>
                  <a:pt x="1325" y="122211"/>
                </a:lnTo>
                <a:lnTo>
                  <a:pt x="5719" y="130330"/>
                </a:lnTo>
                <a:lnTo>
                  <a:pt x="19960" y="142470"/>
                </a:lnTo>
                <a:lnTo>
                  <a:pt x="47708" y="155882"/>
                </a:lnTo>
                <a:lnTo>
                  <a:pt x="67867" y="157336"/>
                </a:lnTo>
                <a:lnTo>
                  <a:pt x="88525" y="152913"/>
                </a:lnTo>
                <a:lnTo>
                  <a:pt x="118716" y="137269"/>
                </a:lnTo>
                <a:lnTo>
                  <a:pt x="135301" y="124497"/>
                </a:lnTo>
                <a:lnTo>
                  <a:pt x="152203" y="98564"/>
                </a:lnTo>
                <a:lnTo>
                  <a:pt x="164620" y="68653"/>
                </a:lnTo>
                <a:lnTo>
                  <a:pt x="164884" y="58360"/>
                </a:lnTo>
                <a:lnTo>
                  <a:pt x="158940" y="37564"/>
                </a:lnTo>
                <a:lnTo>
                  <a:pt x="145379" y="19742"/>
                </a:lnTo>
                <a:lnTo>
                  <a:pt x="136850" y="11714"/>
                </a:lnTo>
                <a:lnTo>
                  <a:pt x="114895" y="2795"/>
                </a:lnTo>
                <a:lnTo>
                  <a:pt x="90709" y="0"/>
                </a:lnTo>
                <a:lnTo>
                  <a:pt x="68261" y="2657"/>
                </a:lnTo>
                <a:lnTo>
                  <a:pt x="49705" y="10857"/>
                </a:lnTo>
                <a:lnTo>
                  <a:pt x="41482" y="16320"/>
                </a:lnTo>
                <a:lnTo>
                  <a:pt x="29225" y="31748"/>
                </a:lnTo>
                <a:lnTo>
                  <a:pt x="21048" y="51472"/>
                </a:lnTo>
                <a:lnTo>
                  <a:pt x="17414" y="75837"/>
                </a:lnTo>
                <a:lnTo>
                  <a:pt x="19954" y="86546"/>
                </a:lnTo>
                <a:lnTo>
                  <a:pt x="32135" y="104683"/>
                </a:lnTo>
                <a:lnTo>
                  <a:pt x="52367" y="117423"/>
                </a:lnTo>
                <a:lnTo>
                  <a:pt x="76957" y="125815"/>
                </a:lnTo>
                <a:lnTo>
                  <a:pt x="103483" y="129545"/>
                </a:lnTo>
                <a:lnTo>
                  <a:pt x="127751" y="124964"/>
                </a:lnTo>
                <a:lnTo>
                  <a:pt x="139136" y="120467"/>
                </a:lnTo>
                <a:lnTo>
                  <a:pt x="154905" y="106111"/>
                </a:lnTo>
                <a:lnTo>
                  <a:pt x="160748" y="97369"/>
                </a:lnTo>
                <a:lnTo>
                  <a:pt x="168971" y="62710"/>
                </a:lnTo>
                <a:lnTo>
                  <a:pt x="164655" y="42617"/>
                </a:lnTo>
                <a:lnTo>
                  <a:pt x="160229" y="33983"/>
                </a:lnTo>
                <a:lnTo>
                  <a:pt x="145952" y="21270"/>
                </a:lnTo>
                <a:lnTo>
                  <a:pt x="137232" y="16243"/>
                </a:lnTo>
                <a:lnTo>
                  <a:pt x="118184" y="13776"/>
                </a:lnTo>
                <a:lnTo>
                  <a:pt x="77360" y="21724"/>
                </a:lnTo>
                <a:lnTo>
                  <a:pt x="51587" y="36787"/>
                </a:lnTo>
                <a:lnTo>
                  <a:pt x="42685" y="58782"/>
                </a:lnTo>
                <a:lnTo>
                  <a:pt x="40311" y="72836"/>
                </a:lnTo>
                <a:lnTo>
                  <a:pt x="43912" y="94690"/>
                </a:lnTo>
                <a:lnTo>
                  <a:pt x="48148" y="103794"/>
                </a:lnTo>
                <a:lnTo>
                  <a:pt x="62214" y="117028"/>
                </a:lnTo>
                <a:lnTo>
                  <a:pt x="70877" y="122195"/>
                </a:lnTo>
                <a:lnTo>
                  <a:pt x="89863" y="124817"/>
                </a:lnTo>
                <a:lnTo>
                  <a:pt x="99839" y="123878"/>
                </a:lnTo>
                <a:lnTo>
                  <a:pt x="117163" y="116596"/>
                </a:lnTo>
                <a:lnTo>
                  <a:pt x="125057" y="111379"/>
                </a:lnTo>
                <a:lnTo>
                  <a:pt x="130321" y="103221"/>
                </a:lnTo>
                <a:lnTo>
                  <a:pt x="136169" y="81679"/>
                </a:lnTo>
                <a:lnTo>
                  <a:pt x="135389" y="71723"/>
                </a:lnTo>
                <a:lnTo>
                  <a:pt x="128283" y="54421"/>
                </a:lnTo>
                <a:lnTo>
                  <a:pt x="120773" y="50042"/>
                </a:lnTo>
                <a:lnTo>
                  <a:pt x="99950" y="48295"/>
                </a:lnTo>
                <a:lnTo>
                  <a:pt x="67509" y="59478"/>
                </a:lnTo>
                <a:lnTo>
                  <a:pt x="61540" y="66281"/>
                </a:lnTo>
                <a:lnTo>
                  <a:pt x="58730" y="74326"/>
                </a:lnTo>
                <a:lnTo>
                  <a:pt x="58027" y="83198"/>
                </a:lnTo>
                <a:lnTo>
                  <a:pt x="61067" y="87944"/>
                </a:lnTo>
                <a:lnTo>
                  <a:pt x="66604" y="89937"/>
                </a:lnTo>
                <a:lnTo>
                  <a:pt x="73804" y="90096"/>
                </a:lnTo>
                <a:lnTo>
                  <a:pt x="88044" y="84034"/>
                </a:lnTo>
                <a:lnTo>
                  <a:pt x="95117" y="79142"/>
                </a:lnTo>
                <a:lnTo>
                  <a:pt x="98662" y="72371"/>
                </a:lnTo>
                <a:lnTo>
                  <a:pt x="99482" y="55490"/>
                </a:lnTo>
                <a:lnTo>
                  <a:pt x="94554" y="50754"/>
                </a:lnTo>
                <a:lnTo>
                  <a:pt x="86588" y="48766"/>
                </a:lnTo>
                <a:lnTo>
                  <a:pt x="76599" y="48611"/>
                </a:lnTo>
                <a:lnTo>
                  <a:pt x="68769" y="52017"/>
                </a:lnTo>
                <a:lnTo>
                  <a:pt x="56950" y="65161"/>
                </a:lnTo>
                <a:lnTo>
                  <a:pt x="55671" y="72409"/>
                </a:lnTo>
                <a:lnTo>
                  <a:pt x="57157" y="79581"/>
                </a:lnTo>
                <a:lnTo>
                  <a:pt x="60487" y="86702"/>
                </a:lnTo>
                <a:lnTo>
                  <a:pt x="67387" y="91449"/>
                </a:lnTo>
                <a:lnTo>
                  <a:pt x="87532" y="96724"/>
                </a:lnTo>
                <a:lnTo>
                  <a:pt x="93605" y="93451"/>
                </a:lnTo>
                <a:lnTo>
                  <a:pt x="96485" y="86590"/>
                </a:lnTo>
                <a:lnTo>
                  <a:pt x="97235" y="77336"/>
                </a:lnTo>
                <a:lnTo>
                  <a:pt x="93055" y="71167"/>
                </a:lnTo>
                <a:lnTo>
                  <a:pt x="85590" y="67055"/>
                </a:lnTo>
                <a:lnTo>
                  <a:pt x="75933" y="64313"/>
                </a:lnTo>
                <a:lnTo>
                  <a:pt x="70665" y="65995"/>
                </a:lnTo>
                <a:lnTo>
                  <a:pt x="68323" y="70625"/>
                </a:lnTo>
                <a:lnTo>
                  <a:pt x="67931" y="77222"/>
                </a:lnTo>
                <a:lnTo>
                  <a:pt x="71180" y="80450"/>
                </a:lnTo>
                <a:lnTo>
                  <a:pt x="76855" y="81432"/>
                </a:lnTo>
                <a:lnTo>
                  <a:pt x="85501" y="80573"/>
                </a:lnTo>
                <a:lnTo>
                  <a:pt x="67149" y="7988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1505575" y="894922"/>
            <a:ext cx="473783" cy="368498"/>
            <a:chOff x="1505575" y="894922"/>
            <a:chExt cx="473783" cy="368498"/>
          </a:xfrm>
        </p:grpSpPr>
        <p:sp>
          <p:nvSpPr>
            <p:cNvPr id="46" name="Freeform 45"/>
            <p:cNvSpPr/>
            <p:nvPr/>
          </p:nvSpPr>
          <p:spPr>
            <a:xfrm>
              <a:off x="1505575" y="947564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0" y="0"/>
                  </a:moveTo>
                  <a:lnTo>
                    <a:pt x="24046" y="9576"/>
                  </a:lnTo>
                  <a:lnTo>
                    <a:pt x="80698" y="59898"/>
                  </a:lnTo>
                  <a:lnTo>
                    <a:pt x="126342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16103" y="894922"/>
              <a:ext cx="242157" cy="368498"/>
            </a:xfrm>
            <a:custGeom>
              <a:avLst/>
              <a:gdLst/>
              <a:ahLst/>
              <a:cxnLst/>
              <a:rect l="0" t="0" r="0" b="0"/>
              <a:pathLst>
                <a:path w="242157" h="368498">
                  <a:moveTo>
                    <a:pt x="242156" y="0"/>
                  </a:moveTo>
                  <a:lnTo>
                    <a:pt x="225388" y="5589"/>
                  </a:lnTo>
                  <a:lnTo>
                    <a:pt x="214036" y="17692"/>
                  </a:lnTo>
                  <a:lnTo>
                    <a:pt x="181484" y="74328"/>
                  </a:lnTo>
                  <a:lnTo>
                    <a:pt x="153361" y="134830"/>
                  </a:lnTo>
                  <a:lnTo>
                    <a:pt x="119184" y="192566"/>
                  </a:lnTo>
                  <a:lnTo>
                    <a:pt x="77197" y="249476"/>
                  </a:lnTo>
                  <a:lnTo>
                    <a:pt x="42113" y="304904"/>
                  </a:lnTo>
                  <a:lnTo>
                    <a:pt x="6239" y="35388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74072" y="937036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74072" y="1021264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5369024" y="1158134"/>
            <a:ext cx="139870" cy="96971"/>
          </a:xfrm>
          <a:custGeom>
            <a:avLst/>
            <a:gdLst/>
            <a:ahLst/>
            <a:cxnLst/>
            <a:rect l="0" t="0" r="0" b="0"/>
            <a:pathLst>
              <a:path w="139870" h="96971">
                <a:moveTo>
                  <a:pt x="53152" y="21057"/>
                </a:moveTo>
                <a:lnTo>
                  <a:pt x="37511" y="39038"/>
                </a:lnTo>
                <a:lnTo>
                  <a:pt x="29433" y="55955"/>
                </a:lnTo>
                <a:lnTo>
                  <a:pt x="29150" y="64209"/>
                </a:lnTo>
                <a:lnTo>
                  <a:pt x="35075" y="79620"/>
                </a:lnTo>
                <a:lnTo>
                  <a:pt x="38761" y="81156"/>
                </a:lnTo>
                <a:lnTo>
                  <a:pt x="42389" y="78671"/>
                </a:lnTo>
                <a:lnTo>
                  <a:pt x="53083" y="58405"/>
                </a:lnTo>
                <a:lnTo>
                  <a:pt x="56615" y="49465"/>
                </a:lnTo>
                <a:lnTo>
                  <a:pt x="56630" y="41166"/>
                </a:lnTo>
                <a:lnTo>
                  <a:pt x="50409" y="25705"/>
                </a:lnTo>
                <a:lnTo>
                  <a:pt x="36725" y="14154"/>
                </a:lnTo>
                <a:lnTo>
                  <a:pt x="28162" y="9436"/>
                </a:lnTo>
                <a:lnTo>
                  <a:pt x="20115" y="9800"/>
                </a:lnTo>
                <a:lnTo>
                  <a:pt x="4934" y="19564"/>
                </a:lnTo>
                <a:lnTo>
                  <a:pt x="1119" y="27081"/>
                </a:lnTo>
                <a:lnTo>
                  <a:pt x="0" y="44791"/>
                </a:lnTo>
                <a:lnTo>
                  <a:pt x="6522" y="61241"/>
                </a:lnTo>
                <a:lnTo>
                  <a:pt x="11537" y="68904"/>
                </a:lnTo>
                <a:lnTo>
                  <a:pt x="19559" y="74012"/>
                </a:lnTo>
                <a:lnTo>
                  <a:pt x="40951" y="79688"/>
                </a:lnTo>
                <a:lnTo>
                  <a:pt x="73713" y="77294"/>
                </a:lnTo>
                <a:lnTo>
                  <a:pt x="91926" y="69058"/>
                </a:lnTo>
                <a:lnTo>
                  <a:pt x="100058" y="63586"/>
                </a:lnTo>
                <a:lnTo>
                  <a:pt x="104310" y="56429"/>
                </a:lnTo>
                <a:lnTo>
                  <a:pt x="105915" y="39118"/>
                </a:lnTo>
                <a:lnTo>
                  <a:pt x="101195" y="33098"/>
                </a:lnTo>
                <a:lnTo>
                  <a:pt x="83473" y="26409"/>
                </a:lnTo>
                <a:lnTo>
                  <a:pt x="52777" y="28232"/>
                </a:lnTo>
                <a:lnTo>
                  <a:pt x="35048" y="39454"/>
                </a:lnTo>
                <a:lnTo>
                  <a:pt x="27045" y="47360"/>
                </a:lnTo>
                <a:lnTo>
                  <a:pt x="22879" y="56140"/>
                </a:lnTo>
                <a:lnTo>
                  <a:pt x="21370" y="75254"/>
                </a:lnTo>
                <a:lnTo>
                  <a:pt x="24945" y="82925"/>
                </a:lnTo>
                <a:lnTo>
                  <a:pt x="38276" y="94567"/>
                </a:lnTo>
                <a:lnTo>
                  <a:pt x="46744" y="96970"/>
                </a:lnTo>
                <a:lnTo>
                  <a:pt x="65512" y="96520"/>
                </a:lnTo>
                <a:lnTo>
                  <a:pt x="82432" y="89301"/>
                </a:lnTo>
                <a:lnTo>
                  <a:pt x="112358" y="65603"/>
                </a:lnTo>
                <a:lnTo>
                  <a:pt x="116019" y="57774"/>
                </a:lnTo>
                <a:lnTo>
                  <a:pt x="116968" y="39715"/>
                </a:lnTo>
                <a:lnTo>
                  <a:pt x="113243" y="32326"/>
                </a:lnTo>
                <a:lnTo>
                  <a:pt x="99746" y="20996"/>
                </a:lnTo>
                <a:lnTo>
                  <a:pt x="66828" y="13630"/>
                </a:lnTo>
                <a:lnTo>
                  <a:pt x="47142" y="18146"/>
                </a:lnTo>
                <a:lnTo>
                  <a:pt x="15440" y="40109"/>
                </a:lnTo>
                <a:lnTo>
                  <a:pt x="11633" y="47797"/>
                </a:lnTo>
                <a:lnTo>
                  <a:pt x="10522" y="65697"/>
                </a:lnTo>
                <a:lnTo>
                  <a:pt x="17048" y="82231"/>
                </a:lnTo>
                <a:lnTo>
                  <a:pt x="22063" y="89916"/>
                </a:lnTo>
                <a:lnTo>
                  <a:pt x="28917" y="93869"/>
                </a:lnTo>
                <a:lnTo>
                  <a:pt x="80766" y="94871"/>
                </a:lnTo>
                <a:lnTo>
                  <a:pt x="91448" y="91323"/>
                </a:lnTo>
                <a:lnTo>
                  <a:pt x="109557" y="78023"/>
                </a:lnTo>
                <a:lnTo>
                  <a:pt x="127316" y="50804"/>
                </a:lnTo>
                <a:lnTo>
                  <a:pt x="128331" y="42058"/>
                </a:lnTo>
                <a:lnTo>
                  <a:pt x="123220" y="26102"/>
                </a:lnTo>
                <a:lnTo>
                  <a:pt x="110029" y="14331"/>
                </a:lnTo>
                <a:lnTo>
                  <a:pt x="101599" y="9554"/>
                </a:lnTo>
                <a:lnTo>
                  <a:pt x="82873" y="7366"/>
                </a:lnTo>
                <a:lnTo>
                  <a:pt x="64021" y="11463"/>
                </a:lnTo>
                <a:lnTo>
                  <a:pt x="47844" y="21082"/>
                </a:lnTo>
                <a:lnTo>
                  <a:pt x="35975" y="36276"/>
                </a:lnTo>
                <a:lnTo>
                  <a:pt x="31172" y="45241"/>
                </a:lnTo>
                <a:lnTo>
                  <a:pt x="30310" y="53558"/>
                </a:lnTo>
                <a:lnTo>
                  <a:pt x="35591" y="69037"/>
                </a:lnTo>
                <a:lnTo>
                  <a:pt x="57307" y="90906"/>
                </a:lnTo>
                <a:lnTo>
                  <a:pt x="66451" y="94529"/>
                </a:lnTo>
                <a:lnTo>
                  <a:pt x="85969" y="95435"/>
                </a:lnTo>
                <a:lnTo>
                  <a:pt x="116688" y="89369"/>
                </a:lnTo>
                <a:lnTo>
                  <a:pt x="124755" y="84146"/>
                </a:lnTo>
                <a:lnTo>
                  <a:pt x="136838" y="68984"/>
                </a:lnTo>
                <a:lnTo>
                  <a:pt x="139869" y="50547"/>
                </a:lnTo>
                <a:lnTo>
                  <a:pt x="139039" y="40717"/>
                </a:lnTo>
                <a:lnTo>
                  <a:pt x="128759" y="23556"/>
                </a:lnTo>
                <a:lnTo>
                  <a:pt x="113661" y="10469"/>
                </a:lnTo>
                <a:lnTo>
                  <a:pt x="8473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Connector 51"/>
          <p:cNvCxnSpPr/>
          <p:nvPr/>
        </p:nvCxnSpPr>
        <p:spPr>
          <a:xfrm flipH="1">
            <a:off x="2547896" y="684352"/>
            <a:ext cx="3748145" cy="2274155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26756" y="726466"/>
            <a:ext cx="1213631" cy="389555"/>
            <a:chOff x="2126756" y="726466"/>
            <a:chExt cx="1213631" cy="389555"/>
          </a:xfrm>
        </p:grpSpPr>
        <p:sp>
          <p:nvSpPr>
            <p:cNvPr id="53" name="Freeform 52"/>
            <p:cNvSpPr/>
            <p:nvPr/>
          </p:nvSpPr>
          <p:spPr>
            <a:xfrm>
              <a:off x="2126756" y="925840"/>
              <a:ext cx="260140" cy="190181"/>
            </a:xfrm>
            <a:custGeom>
              <a:avLst/>
              <a:gdLst/>
              <a:ahLst/>
              <a:cxnLst/>
              <a:rect l="0" t="0" r="0" b="0"/>
              <a:pathLst>
                <a:path w="260140" h="190181">
                  <a:moveTo>
                    <a:pt x="0" y="11196"/>
                  </a:moveTo>
                  <a:lnTo>
                    <a:pt x="7236" y="38752"/>
                  </a:lnTo>
                  <a:lnTo>
                    <a:pt x="12998" y="91855"/>
                  </a:lnTo>
                  <a:lnTo>
                    <a:pt x="27231" y="148766"/>
                  </a:lnTo>
                  <a:lnTo>
                    <a:pt x="30296" y="178559"/>
                  </a:lnTo>
                  <a:lnTo>
                    <a:pt x="31416" y="134202"/>
                  </a:lnTo>
                  <a:lnTo>
                    <a:pt x="25486" y="79081"/>
                  </a:lnTo>
                  <a:lnTo>
                    <a:pt x="36141" y="22345"/>
                  </a:lnTo>
                  <a:lnTo>
                    <a:pt x="41641" y="13949"/>
                  </a:lnTo>
                  <a:lnTo>
                    <a:pt x="57112" y="1501"/>
                  </a:lnTo>
                  <a:lnTo>
                    <a:pt x="66151" y="53"/>
                  </a:lnTo>
                  <a:lnTo>
                    <a:pt x="85552" y="4684"/>
                  </a:lnTo>
                  <a:lnTo>
                    <a:pt x="110617" y="20445"/>
                  </a:lnTo>
                  <a:lnTo>
                    <a:pt x="122472" y="39483"/>
                  </a:lnTo>
                  <a:lnTo>
                    <a:pt x="141040" y="87970"/>
                  </a:lnTo>
                  <a:lnTo>
                    <a:pt x="139504" y="82752"/>
                  </a:lnTo>
                  <a:lnTo>
                    <a:pt x="143240" y="54495"/>
                  </a:lnTo>
                  <a:lnTo>
                    <a:pt x="157345" y="22075"/>
                  </a:lnTo>
                  <a:lnTo>
                    <a:pt x="172877" y="7062"/>
                  </a:lnTo>
                  <a:lnTo>
                    <a:pt x="181932" y="1421"/>
                  </a:lnTo>
                  <a:lnTo>
                    <a:pt x="191478" y="0"/>
                  </a:lnTo>
                  <a:lnTo>
                    <a:pt x="211443" y="4660"/>
                  </a:lnTo>
                  <a:lnTo>
                    <a:pt x="236825" y="20438"/>
                  </a:lnTo>
                  <a:lnTo>
                    <a:pt x="248755" y="36360"/>
                  </a:lnTo>
                  <a:lnTo>
                    <a:pt x="256787" y="56305"/>
                  </a:lnTo>
                  <a:lnTo>
                    <a:pt x="260139" y="92672"/>
                  </a:lnTo>
                  <a:lnTo>
                    <a:pt x="257623" y="136994"/>
                  </a:lnTo>
                  <a:lnTo>
                    <a:pt x="259558" y="157183"/>
                  </a:lnTo>
                  <a:lnTo>
                    <a:pt x="252684" y="190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53139" y="894922"/>
              <a:ext cx="168457" cy="200042"/>
            </a:xfrm>
            <a:custGeom>
              <a:avLst/>
              <a:gdLst/>
              <a:ahLst/>
              <a:cxnLst/>
              <a:rect l="0" t="0" r="0" b="0"/>
              <a:pathLst>
                <a:path w="168457" h="200042">
                  <a:moveTo>
                    <a:pt x="168456" y="0"/>
                  </a:moveTo>
                  <a:lnTo>
                    <a:pt x="117461" y="54114"/>
                  </a:lnTo>
                  <a:lnTo>
                    <a:pt x="73845" y="115943"/>
                  </a:lnTo>
                  <a:lnTo>
                    <a:pt x="31599" y="170662"/>
                  </a:lnTo>
                  <a:lnTo>
                    <a:pt x="18723" y="18698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74197" y="884393"/>
              <a:ext cx="136871" cy="210571"/>
            </a:xfrm>
            <a:custGeom>
              <a:avLst/>
              <a:gdLst/>
              <a:ahLst/>
              <a:cxnLst/>
              <a:rect l="0" t="0" r="0" b="0"/>
              <a:pathLst>
                <a:path w="136871" h="210571">
                  <a:moveTo>
                    <a:pt x="0" y="0"/>
                  </a:moveTo>
                  <a:lnTo>
                    <a:pt x="29308" y="58617"/>
                  </a:lnTo>
                  <a:lnTo>
                    <a:pt x="63333" y="115214"/>
                  </a:lnTo>
                  <a:lnTo>
                    <a:pt x="105299" y="175813"/>
                  </a:lnTo>
                  <a:lnTo>
                    <a:pt x="13687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65214" y="884393"/>
              <a:ext cx="19595" cy="157929"/>
            </a:xfrm>
            <a:custGeom>
              <a:avLst/>
              <a:gdLst/>
              <a:ahLst/>
              <a:cxnLst/>
              <a:rect l="0" t="0" r="0" b="0"/>
              <a:pathLst>
                <a:path w="19595" h="157929">
                  <a:moveTo>
                    <a:pt x="9065" y="0"/>
                  </a:moveTo>
                  <a:lnTo>
                    <a:pt x="0" y="58617"/>
                  </a:lnTo>
                  <a:lnTo>
                    <a:pt x="10182" y="115214"/>
                  </a:lnTo>
                  <a:lnTo>
                    <a:pt x="1959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37409" y="947564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4363" y="0"/>
                  </a:lnTo>
                  <a:lnTo>
                    <a:pt x="119060" y="5590"/>
                  </a:lnTo>
                  <a:lnTo>
                    <a:pt x="58699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10846" y="726466"/>
              <a:ext cx="229541" cy="363845"/>
            </a:xfrm>
            <a:custGeom>
              <a:avLst/>
              <a:gdLst/>
              <a:ahLst/>
              <a:cxnLst/>
              <a:rect l="0" t="0" r="0" b="0"/>
              <a:pathLst>
                <a:path w="229541" h="363845">
                  <a:moveTo>
                    <a:pt x="5589" y="0"/>
                  </a:moveTo>
                  <a:lnTo>
                    <a:pt x="0" y="16767"/>
                  </a:lnTo>
                  <a:lnTo>
                    <a:pt x="4441" y="63450"/>
                  </a:lnTo>
                  <a:lnTo>
                    <a:pt x="16584" y="124664"/>
                  </a:lnTo>
                  <a:lnTo>
                    <a:pt x="24658" y="187752"/>
                  </a:lnTo>
                  <a:lnTo>
                    <a:pt x="33489" y="248133"/>
                  </a:lnTo>
                  <a:lnTo>
                    <a:pt x="36446" y="305121"/>
                  </a:lnTo>
                  <a:lnTo>
                    <a:pt x="35681" y="325122"/>
                  </a:lnTo>
                  <a:lnTo>
                    <a:pt x="33839" y="325542"/>
                  </a:lnTo>
                  <a:lnTo>
                    <a:pt x="31441" y="322313"/>
                  </a:lnTo>
                  <a:lnTo>
                    <a:pt x="12413" y="263394"/>
                  </a:lnTo>
                  <a:lnTo>
                    <a:pt x="11741" y="242236"/>
                  </a:lnTo>
                  <a:lnTo>
                    <a:pt x="16512" y="222304"/>
                  </a:lnTo>
                  <a:lnTo>
                    <a:pt x="38639" y="190444"/>
                  </a:lnTo>
                  <a:lnTo>
                    <a:pt x="45170" y="183115"/>
                  </a:lnTo>
                  <a:lnTo>
                    <a:pt x="76718" y="167210"/>
                  </a:lnTo>
                  <a:lnTo>
                    <a:pt x="102322" y="165172"/>
                  </a:lnTo>
                  <a:lnTo>
                    <a:pt x="151299" y="173396"/>
                  </a:lnTo>
                  <a:lnTo>
                    <a:pt x="193598" y="194691"/>
                  </a:lnTo>
                  <a:lnTo>
                    <a:pt x="210421" y="207802"/>
                  </a:lnTo>
                  <a:lnTo>
                    <a:pt x="222578" y="227667"/>
                  </a:lnTo>
                  <a:lnTo>
                    <a:pt x="229540" y="250924"/>
                  </a:lnTo>
                  <a:lnTo>
                    <a:pt x="228735" y="272959"/>
                  </a:lnTo>
                  <a:lnTo>
                    <a:pt x="221358" y="291331"/>
                  </a:lnTo>
                  <a:lnTo>
                    <a:pt x="191969" y="327778"/>
                  </a:lnTo>
                  <a:lnTo>
                    <a:pt x="156999" y="352793"/>
                  </a:lnTo>
                  <a:lnTo>
                    <a:pt x="117001" y="363844"/>
                  </a:lnTo>
                  <a:lnTo>
                    <a:pt x="60063" y="359551"/>
                  </a:lnTo>
                  <a:lnTo>
                    <a:pt x="4770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48020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839309" y="610652"/>
            <a:ext cx="2951780" cy="1215910"/>
            <a:chOff x="4839309" y="610652"/>
            <a:chExt cx="2951780" cy="1215910"/>
          </a:xfrm>
        </p:grpSpPr>
        <p:sp>
          <p:nvSpPr>
            <p:cNvPr id="61" name="Freeform 60"/>
            <p:cNvSpPr/>
            <p:nvPr/>
          </p:nvSpPr>
          <p:spPr>
            <a:xfrm>
              <a:off x="4839309" y="1710326"/>
              <a:ext cx="109086" cy="114979"/>
            </a:xfrm>
            <a:custGeom>
              <a:avLst/>
              <a:gdLst/>
              <a:ahLst/>
              <a:cxnLst/>
              <a:rect l="0" t="0" r="0" b="0"/>
              <a:pathLst>
                <a:path w="109086" h="114979">
                  <a:moveTo>
                    <a:pt x="3800" y="37404"/>
                  </a:moveTo>
                  <a:lnTo>
                    <a:pt x="21758" y="91279"/>
                  </a:lnTo>
                  <a:lnTo>
                    <a:pt x="29657" y="114978"/>
                  </a:lnTo>
                  <a:lnTo>
                    <a:pt x="27770" y="109316"/>
                  </a:lnTo>
                  <a:lnTo>
                    <a:pt x="1393" y="66445"/>
                  </a:lnTo>
                  <a:lnTo>
                    <a:pt x="0" y="46802"/>
                  </a:lnTo>
                  <a:lnTo>
                    <a:pt x="4451" y="27543"/>
                  </a:lnTo>
                  <a:lnTo>
                    <a:pt x="14227" y="11185"/>
                  </a:lnTo>
                  <a:lnTo>
                    <a:pt x="22450" y="5886"/>
                  </a:lnTo>
                  <a:lnTo>
                    <a:pt x="44064" y="0"/>
                  </a:lnTo>
                  <a:lnTo>
                    <a:pt x="97287" y="4243"/>
                  </a:lnTo>
                  <a:lnTo>
                    <a:pt x="109085" y="58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74694" y="1589803"/>
              <a:ext cx="894923" cy="236759"/>
            </a:xfrm>
            <a:custGeom>
              <a:avLst/>
              <a:gdLst/>
              <a:ahLst/>
              <a:cxnLst/>
              <a:rect l="0" t="0" r="0" b="0"/>
              <a:pathLst>
                <a:path w="894923" h="236759">
                  <a:moveTo>
                    <a:pt x="0" y="178984"/>
                  </a:moveTo>
                  <a:lnTo>
                    <a:pt x="53875" y="206495"/>
                  </a:lnTo>
                  <a:lnTo>
                    <a:pt x="116626" y="224533"/>
                  </a:lnTo>
                  <a:lnTo>
                    <a:pt x="176112" y="230225"/>
                  </a:lnTo>
                  <a:lnTo>
                    <a:pt x="224667" y="232381"/>
                  </a:lnTo>
                  <a:lnTo>
                    <a:pt x="286707" y="236758"/>
                  </a:lnTo>
                  <a:lnTo>
                    <a:pt x="337634" y="233147"/>
                  </a:lnTo>
                  <a:lnTo>
                    <a:pt x="386649" y="228958"/>
                  </a:lnTo>
                  <a:lnTo>
                    <a:pt x="439543" y="217061"/>
                  </a:lnTo>
                  <a:lnTo>
                    <a:pt x="493362" y="202277"/>
                  </a:lnTo>
                  <a:lnTo>
                    <a:pt x="555986" y="178039"/>
                  </a:lnTo>
                  <a:lnTo>
                    <a:pt x="614632" y="143765"/>
                  </a:lnTo>
                  <a:lnTo>
                    <a:pt x="672877" y="115789"/>
                  </a:lnTo>
                  <a:lnTo>
                    <a:pt x="735378" y="87732"/>
                  </a:lnTo>
                  <a:lnTo>
                    <a:pt x="794474" y="52425"/>
                  </a:lnTo>
                  <a:lnTo>
                    <a:pt x="844275" y="24826"/>
                  </a:lnTo>
                  <a:lnTo>
                    <a:pt x="8949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48601" y="1505575"/>
              <a:ext cx="73700" cy="52643"/>
            </a:xfrm>
            <a:custGeom>
              <a:avLst/>
              <a:gdLst/>
              <a:ahLst/>
              <a:cxnLst/>
              <a:rect l="0" t="0" r="0" b="0"/>
              <a:pathLst>
                <a:path w="73700" h="52643">
                  <a:moveTo>
                    <a:pt x="0" y="0"/>
                  </a:moveTo>
                  <a:lnTo>
                    <a:pt x="43152" y="34746"/>
                  </a:lnTo>
                  <a:lnTo>
                    <a:pt x="73699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53886" y="1421347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42114" y="0"/>
                  </a:moveTo>
                  <a:lnTo>
                    <a:pt x="24155" y="55044"/>
                  </a:lnTo>
                  <a:lnTo>
                    <a:pt x="13567" y="106452"/>
                  </a:lnTo>
                  <a:lnTo>
                    <a:pt x="11129" y="167257"/>
                  </a:lnTo>
                  <a:lnTo>
                    <a:pt x="10647" y="227187"/>
                  </a:lnTo>
                  <a:lnTo>
                    <a:pt x="10551" y="284086"/>
                  </a:lnTo>
                  <a:lnTo>
                    <a:pt x="3296" y="34369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01285" y="1452932"/>
              <a:ext cx="73700" cy="63172"/>
            </a:xfrm>
            <a:custGeom>
              <a:avLst/>
              <a:gdLst/>
              <a:ahLst/>
              <a:cxnLst/>
              <a:rect l="0" t="0" r="0" b="0"/>
              <a:pathLst>
                <a:path w="73700" h="63172">
                  <a:moveTo>
                    <a:pt x="73699" y="0"/>
                  </a:moveTo>
                  <a:lnTo>
                    <a:pt x="18474" y="5405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90798" y="1410818"/>
              <a:ext cx="42114" cy="84229"/>
            </a:xfrm>
            <a:custGeom>
              <a:avLst/>
              <a:gdLst/>
              <a:ahLst/>
              <a:cxnLst/>
              <a:rect l="0" t="0" r="0" b="0"/>
              <a:pathLst>
                <a:path w="42114" h="84229">
                  <a:moveTo>
                    <a:pt x="0" y="0"/>
                  </a:moveTo>
                  <a:lnTo>
                    <a:pt x="19128" y="52705"/>
                  </a:lnTo>
                  <a:lnTo>
                    <a:pt x="4211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48684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53969" y="1356352"/>
              <a:ext cx="178985" cy="90903"/>
            </a:xfrm>
            <a:custGeom>
              <a:avLst/>
              <a:gdLst/>
              <a:ahLst/>
              <a:cxnLst/>
              <a:rect l="0" t="0" r="0" b="0"/>
              <a:pathLst>
                <a:path w="178985" h="90903">
                  <a:moveTo>
                    <a:pt x="0" y="22881"/>
                  </a:moveTo>
                  <a:lnTo>
                    <a:pt x="39542" y="78540"/>
                  </a:lnTo>
                  <a:lnTo>
                    <a:pt x="45650" y="90902"/>
                  </a:lnTo>
                  <a:lnTo>
                    <a:pt x="45641" y="89285"/>
                  </a:lnTo>
                  <a:lnTo>
                    <a:pt x="36512" y="44883"/>
                  </a:lnTo>
                  <a:lnTo>
                    <a:pt x="38844" y="23301"/>
                  </a:lnTo>
                  <a:lnTo>
                    <a:pt x="43444" y="14972"/>
                  </a:lnTo>
                  <a:lnTo>
                    <a:pt x="57913" y="2598"/>
                  </a:lnTo>
                  <a:lnTo>
                    <a:pt x="66684" y="0"/>
                  </a:lnTo>
                  <a:lnTo>
                    <a:pt x="85789" y="233"/>
                  </a:lnTo>
                  <a:lnTo>
                    <a:pt x="126651" y="11085"/>
                  </a:lnTo>
                  <a:lnTo>
                    <a:pt x="147535" y="21928"/>
                  </a:lnTo>
                  <a:lnTo>
                    <a:pt x="162277" y="37665"/>
                  </a:lnTo>
                  <a:lnTo>
                    <a:pt x="171559" y="55188"/>
                  </a:lnTo>
                  <a:lnTo>
                    <a:pt x="178984" y="86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01368" y="1126549"/>
              <a:ext cx="126343" cy="242156"/>
            </a:xfrm>
            <a:custGeom>
              <a:avLst/>
              <a:gdLst/>
              <a:ahLst/>
              <a:cxnLst/>
              <a:rect l="0" t="0" r="0" b="0"/>
              <a:pathLst>
                <a:path w="126343" h="242156">
                  <a:moveTo>
                    <a:pt x="0" y="0"/>
                  </a:moveTo>
                  <a:lnTo>
                    <a:pt x="25193" y="53875"/>
                  </a:lnTo>
                  <a:lnTo>
                    <a:pt x="44664" y="91880"/>
                  </a:lnTo>
                  <a:lnTo>
                    <a:pt x="77544" y="145114"/>
                  </a:lnTo>
                  <a:lnTo>
                    <a:pt x="106758" y="199740"/>
                  </a:lnTo>
                  <a:lnTo>
                    <a:pt x="126342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580311" y="1189720"/>
              <a:ext cx="168457" cy="84229"/>
            </a:xfrm>
            <a:custGeom>
              <a:avLst/>
              <a:gdLst/>
              <a:ahLst/>
              <a:cxnLst/>
              <a:rect l="0" t="0" r="0" b="0"/>
              <a:pathLst>
                <a:path w="168457" h="84229">
                  <a:moveTo>
                    <a:pt x="168456" y="0"/>
                  </a:moveTo>
                  <a:lnTo>
                    <a:pt x="144409" y="9575"/>
                  </a:lnTo>
                  <a:lnTo>
                    <a:pt x="109677" y="29664"/>
                  </a:lnTo>
                  <a:lnTo>
                    <a:pt x="53221" y="5611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48767" y="1153170"/>
              <a:ext cx="157928" cy="164729"/>
            </a:xfrm>
            <a:custGeom>
              <a:avLst/>
              <a:gdLst/>
              <a:ahLst/>
              <a:cxnLst/>
              <a:rect l="0" t="0" r="0" b="0"/>
              <a:pathLst>
                <a:path w="157928" h="164729">
                  <a:moveTo>
                    <a:pt x="0" y="89192"/>
                  </a:moveTo>
                  <a:lnTo>
                    <a:pt x="58617" y="74538"/>
                  </a:lnTo>
                  <a:lnTo>
                    <a:pt x="103215" y="52589"/>
                  </a:lnTo>
                  <a:lnTo>
                    <a:pt x="120353" y="39389"/>
                  </a:lnTo>
                  <a:lnTo>
                    <a:pt x="124689" y="31424"/>
                  </a:lnTo>
                  <a:lnTo>
                    <a:pt x="126387" y="13215"/>
                  </a:lnTo>
                  <a:lnTo>
                    <a:pt x="120523" y="6955"/>
                  </a:lnTo>
                  <a:lnTo>
                    <a:pt x="98409" y="0"/>
                  </a:lnTo>
                  <a:lnTo>
                    <a:pt x="64252" y="1674"/>
                  </a:lnTo>
                  <a:lnTo>
                    <a:pt x="45714" y="9741"/>
                  </a:lnTo>
                  <a:lnTo>
                    <a:pt x="37495" y="15168"/>
                  </a:lnTo>
                  <a:lnTo>
                    <a:pt x="25243" y="30556"/>
                  </a:lnTo>
                  <a:lnTo>
                    <a:pt x="17068" y="50264"/>
                  </a:lnTo>
                  <a:lnTo>
                    <a:pt x="13435" y="74620"/>
                  </a:lnTo>
                  <a:lnTo>
                    <a:pt x="18060" y="97924"/>
                  </a:lnTo>
                  <a:lnTo>
                    <a:pt x="40092" y="141480"/>
                  </a:lnTo>
                  <a:lnTo>
                    <a:pt x="59543" y="156495"/>
                  </a:lnTo>
                  <a:lnTo>
                    <a:pt x="82616" y="164728"/>
                  </a:lnTo>
                  <a:lnTo>
                    <a:pt x="104568" y="164488"/>
                  </a:lnTo>
                  <a:lnTo>
                    <a:pt x="122903" y="157362"/>
                  </a:lnTo>
                  <a:lnTo>
                    <a:pt x="157927" y="1313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45538" y="1094963"/>
              <a:ext cx="66442" cy="135367"/>
            </a:xfrm>
            <a:custGeom>
              <a:avLst/>
              <a:gdLst/>
              <a:ahLst/>
              <a:cxnLst/>
              <a:rect l="0" t="0" r="0" b="0"/>
              <a:pathLst>
                <a:path w="66442" h="135367">
                  <a:moveTo>
                    <a:pt x="24327" y="63171"/>
                  </a:moveTo>
                  <a:lnTo>
                    <a:pt x="24327" y="85528"/>
                  </a:lnTo>
                  <a:lnTo>
                    <a:pt x="27836" y="94453"/>
                  </a:lnTo>
                  <a:lnTo>
                    <a:pt x="65117" y="135366"/>
                  </a:lnTo>
                  <a:lnTo>
                    <a:pt x="11944" y="80029"/>
                  </a:lnTo>
                  <a:lnTo>
                    <a:pt x="2055" y="61305"/>
                  </a:lnTo>
                  <a:lnTo>
                    <a:pt x="0" y="41285"/>
                  </a:lnTo>
                  <a:lnTo>
                    <a:pt x="1090" y="31033"/>
                  </a:lnTo>
                  <a:lnTo>
                    <a:pt x="6496" y="23028"/>
                  </a:lnTo>
                  <a:lnTo>
                    <a:pt x="24981" y="11015"/>
                  </a:lnTo>
                  <a:lnTo>
                    <a:pt x="664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135830" y="1031792"/>
              <a:ext cx="107777" cy="129275"/>
            </a:xfrm>
            <a:custGeom>
              <a:avLst/>
              <a:gdLst/>
              <a:ahLst/>
              <a:cxnLst/>
              <a:rect l="0" t="0" r="0" b="0"/>
              <a:pathLst>
                <a:path w="107777" h="129275">
                  <a:moveTo>
                    <a:pt x="76191" y="0"/>
                  </a:moveTo>
                  <a:lnTo>
                    <a:pt x="33499" y="14573"/>
                  </a:lnTo>
                  <a:lnTo>
                    <a:pt x="23163" y="20244"/>
                  </a:lnTo>
                  <a:lnTo>
                    <a:pt x="8559" y="35904"/>
                  </a:lnTo>
                  <a:lnTo>
                    <a:pt x="3027" y="44993"/>
                  </a:lnTo>
                  <a:lnTo>
                    <a:pt x="0" y="67570"/>
                  </a:lnTo>
                  <a:lnTo>
                    <a:pt x="3724" y="90863"/>
                  </a:lnTo>
                  <a:lnTo>
                    <a:pt x="13177" y="109014"/>
                  </a:lnTo>
                  <a:lnTo>
                    <a:pt x="28297" y="121760"/>
                  </a:lnTo>
                  <a:lnTo>
                    <a:pt x="37243" y="126797"/>
                  </a:lnTo>
                  <a:lnTo>
                    <a:pt x="59660" y="129274"/>
                  </a:lnTo>
                  <a:lnTo>
                    <a:pt x="10777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254460" y="976811"/>
              <a:ext cx="136546" cy="135794"/>
            </a:xfrm>
            <a:custGeom>
              <a:avLst/>
              <a:gdLst/>
              <a:ahLst/>
              <a:cxnLst/>
              <a:rect l="0" t="0" r="0" b="0"/>
              <a:pathLst>
                <a:path w="136546" h="135794">
                  <a:moveTo>
                    <a:pt x="31260" y="97095"/>
                  </a:moveTo>
                  <a:lnTo>
                    <a:pt x="85374" y="54434"/>
                  </a:lnTo>
                  <a:lnTo>
                    <a:pt x="103274" y="39530"/>
                  </a:lnTo>
                  <a:lnTo>
                    <a:pt x="115128" y="21208"/>
                  </a:lnTo>
                  <a:lnTo>
                    <a:pt x="115248" y="13748"/>
                  </a:lnTo>
                  <a:lnTo>
                    <a:pt x="111819" y="7606"/>
                  </a:lnTo>
                  <a:lnTo>
                    <a:pt x="106023" y="2340"/>
                  </a:lnTo>
                  <a:lnTo>
                    <a:pt x="97480" y="0"/>
                  </a:lnTo>
                  <a:lnTo>
                    <a:pt x="75509" y="520"/>
                  </a:lnTo>
                  <a:lnTo>
                    <a:pt x="36832" y="12978"/>
                  </a:lnTo>
                  <a:lnTo>
                    <a:pt x="15799" y="28124"/>
                  </a:lnTo>
                  <a:lnTo>
                    <a:pt x="6915" y="37077"/>
                  </a:lnTo>
                  <a:lnTo>
                    <a:pt x="2162" y="47724"/>
                  </a:lnTo>
                  <a:lnTo>
                    <a:pt x="0" y="72033"/>
                  </a:lnTo>
                  <a:lnTo>
                    <a:pt x="6058" y="95315"/>
                  </a:lnTo>
                  <a:lnTo>
                    <a:pt x="10950" y="106437"/>
                  </a:lnTo>
                  <a:lnTo>
                    <a:pt x="25743" y="121914"/>
                  </a:lnTo>
                  <a:lnTo>
                    <a:pt x="34601" y="127679"/>
                  </a:lnTo>
                  <a:lnTo>
                    <a:pt x="69425" y="135793"/>
                  </a:lnTo>
                  <a:lnTo>
                    <a:pt x="92676" y="131452"/>
                  </a:lnTo>
                  <a:lnTo>
                    <a:pt x="136545" y="1076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433119" y="910845"/>
              <a:ext cx="150486" cy="323234"/>
            </a:xfrm>
            <a:custGeom>
              <a:avLst/>
              <a:gdLst/>
              <a:ahLst/>
              <a:cxnLst/>
              <a:rect l="0" t="0" r="0" b="0"/>
              <a:pathLst>
                <a:path w="150486" h="323234">
                  <a:moveTo>
                    <a:pt x="0" y="142004"/>
                  </a:moveTo>
                  <a:lnTo>
                    <a:pt x="16768" y="147593"/>
                  </a:lnTo>
                  <a:lnTo>
                    <a:pt x="31239" y="162816"/>
                  </a:lnTo>
                  <a:lnTo>
                    <a:pt x="66635" y="216841"/>
                  </a:lnTo>
                  <a:lnTo>
                    <a:pt x="94747" y="269264"/>
                  </a:lnTo>
                  <a:lnTo>
                    <a:pt x="125171" y="323233"/>
                  </a:lnTo>
                  <a:lnTo>
                    <a:pt x="81418" y="261612"/>
                  </a:lnTo>
                  <a:lnTo>
                    <a:pt x="49965" y="200812"/>
                  </a:lnTo>
                  <a:lnTo>
                    <a:pt x="21221" y="142529"/>
                  </a:lnTo>
                  <a:lnTo>
                    <a:pt x="9432" y="114162"/>
                  </a:lnTo>
                  <a:lnTo>
                    <a:pt x="1863" y="57822"/>
                  </a:lnTo>
                  <a:lnTo>
                    <a:pt x="3168" y="32060"/>
                  </a:lnTo>
                  <a:lnTo>
                    <a:pt x="11546" y="12812"/>
                  </a:lnTo>
                  <a:lnTo>
                    <a:pt x="19396" y="6743"/>
                  </a:lnTo>
                  <a:lnTo>
                    <a:pt x="40596" y="0"/>
                  </a:lnTo>
                  <a:lnTo>
                    <a:pt x="73249" y="1793"/>
                  </a:lnTo>
                  <a:lnTo>
                    <a:pt x="105152" y="15322"/>
                  </a:lnTo>
                  <a:lnTo>
                    <a:pt x="131242" y="34149"/>
                  </a:lnTo>
                  <a:lnTo>
                    <a:pt x="148201" y="60134"/>
                  </a:lnTo>
                  <a:lnTo>
                    <a:pt x="150485" y="79881"/>
                  </a:lnTo>
                  <a:lnTo>
                    <a:pt x="146431" y="99186"/>
                  </a:lnTo>
                  <a:lnTo>
                    <a:pt x="136830" y="115565"/>
                  </a:lnTo>
                  <a:lnTo>
                    <a:pt x="118525" y="127524"/>
                  </a:lnTo>
                  <a:lnTo>
                    <a:pt x="85031" y="137714"/>
                  </a:lnTo>
                  <a:lnTo>
                    <a:pt x="52642" y="1420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59461" y="610652"/>
              <a:ext cx="136871" cy="336913"/>
            </a:xfrm>
            <a:custGeom>
              <a:avLst/>
              <a:gdLst/>
              <a:ahLst/>
              <a:cxnLst/>
              <a:rect l="0" t="0" r="0" b="0"/>
              <a:pathLst>
                <a:path w="136871" h="336913">
                  <a:moveTo>
                    <a:pt x="0" y="0"/>
                  </a:moveTo>
                  <a:lnTo>
                    <a:pt x="14654" y="55141"/>
                  </a:lnTo>
                  <a:lnTo>
                    <a:pt x="44214" y="116572"/>
                  </a:lnTo>
                  <a:lnTo>
                    <a:pt x="66557" y="179051"/>
                  </a:lnTo>
                  <a:lnTo>
                    <a:pt x="89100" y="229517"/>
                  </a:lnTo>
                  <a:lnTo>
                    <a:pt x="117423" y="292903"/>
                  </a:lnTo>
                  <a:lnTo>
                    <a:pt x="13687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64704" y="694880"/>
              <a:ext cx="326385" cy="126343"/>
            </a:xfrm>
            <a:custGeom>
              <a:avLst/>
              <a:gdLst/>
              <a:ahLst/>
              <a:cxnLst/>
              <a:rect l="0" t="0" r="0" b="0"/>
              <a:pathLst>
                <a:path w="326385" h="126343">
                  <a:moveTo>
                    <a:pt x="326384" y="0"/>
                  </a:moveTo>
                  <a:lnTo>
                    <a:pt x="269120" y="14573"/>
                  </a:lnTo>
                  <a:lnTo>
                    <a:pt x="213817" y="33814"/>
                  </a:lnTo>
                  <a:lnTo>
                    <a:pt x="152117" y="55594"/>
                  </a:lnTo>
                  <a:lnTo>
                    <a:pt x="97768" y="75713"/>
                  </a:lnTo>
                  <a:lnTo>
                    <a:pt x="39392" y="10601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94756" y="1610860"/>
            <a:ext cx="2006519" cy="1042322"/>
            <a:chOff x="94756" y="1610860"/>
            <a:chExt cx="2006519" cy="1042322"/>
          </a:xfrm>
        </p:grpSpPr>
        <p:sp>
          <p:nvSpPr>
            <p:cNvPr id="79" name="Freeform 78"/>
            <p:cNvSpPr/>
            <p:nvPr/>
          </p:nvSpPr>
          <p:spPr>
            <a:xfrm>
              <a:off x="94756" y="1698015"/>
              <a:ext cx="218173" cy="258959"/>
            </a:xfrm>
            <a:custGeom>
              <a:avLst/>
              <a:gdLst/>
              <a:ahLst/>
              <a:cxnLst/>
              <a:rect l="0" t="0" r="0" b="0"/>
              <a:pathLst>
                <a:path w="218173" h="258959">
                  <a:moveTo>
                    <a:pt x="189513" y="18130"/>
                  </a:moveTo>
                  <a:lnTo>
                    <a:pt x="172745" y="6951"/>
                  </a:lnTo>
                  <a:lnTo>
                    <a:pt x="134372" y="0"/>
                  </a:lnTo>
                  <a:lnTo>
                    <a:pt x="85814" y="6056"/>
                  </a:lnTo>
                  <a:lnTo>
                    <a:pt x="54282" y="16372"/>
                  </a:lnTo>
                  <a:lnTo>
                    <a:pt x="29602" y="34896"/>
                  </a:lnTo>
                  <a:lnTo>
                    <a:pt x="14716" y="52488"/>
                  </a:lnTo>
                  <a:lnTo>
                    <a:pt x="10980" y="62092"/>
                  </a:lnTo>
                  <a:lnTo>
                    <a:pt x="9949" y="82122"/>
                  </a:lnTo>
                  <a:lnTo>
                    <a:pt x="13652" y="90037"/>
                  </a:lnTo>
                  <a:lnTo>
                    <a:pt x="27124" y="101951"/>
                  </a:lnTo>
                  <a:lnTo>
                    <a:pt x="54440" y="115235"/>
                  </a:lnTo>
                  <a:lnTo>
                    <a:pt x="116974" y="122338"/>
                  </a:lnTo>
                  <a:lnTo>
                    <a:pt x="166606" y="128791"/>
                  </a:lnTo>
                  <a:lnTo>
                    <a:pt x="193904" y="143595"/>
                  </a:lnTo>
                  <a:lnTo>
                    <a:pt x="206282" y="159290"/>
                  </a:lnTo>
                  <a:lnTo>
                    <a:pt x="214513" y="179133"/>
                  </a:lnTo>
                  <a:lnTo>
                    <a:pt x="218172" y="203551"/>
                  </a:lnTo>
                  <a:lnTo>
                    <a:pt x="213559" y="223761"/>
                  </a:lnTo>
                  <a:lnTo>
                    <a:pt x="209053" y="232427"/>
                  </a:lnTo>
                  <a:lnTo>
                    <a:pt x="191568" y="245174"/>
                  </a:lnTo>
                  <a:lnTo>
                    <a:pt x="168200" y="253569"/>
                  </a:lnTo>
                  <a:lnTo>
                    <a:pt x="115070" y="258958"/>
                  </a:lnTo>
                  <a:lnTo>
                    <a:pt x="76599" y="256773"/>
                  </a:lnTo>
                  <a:lnTo>
                    <a:pt x="17022" y="242039"/>
                  </a:lnTo>
                  <a:lnTo>
                    <a:pt x="0" y="239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8528" y="1663502"/>
              <a:ext cx="18913" cy="284271"/>
            </a:xfrm>
            <a:custGeom>
              <a:avLst/>
              <a:gdLst/>
              <a:ahLst/>
              <a:cxnLst/>
              <a:rect l="0" t="0" r="0" b="0"/>
              <a:pathLst>
                <a:path w="18913" h="284271">
                  <a:moveTo>
                    <a:pt x="8383" y="0"/>
                  </a:moveTo>
                  <a:lnTo>
                    <a:pt x="2794" y="58617"/>
                  </a:lnTo>
                  <a:lnTo>
                    <a:pt x="0" y="111621"/>
                  </a:lnTo>
                  <a:lnTo>
                    <a:pt x="7048" y="173493"/>
                  </a:lnTo>
                  <a:lnTo>
                    <a:pt x="8120" y="228419"/>
                  </a:lnTo>
                  <a:lnTo>
                    <a:pt x="9475" y="265642"/>
                  </a:lnTo>
                  <a:lnTo>
                    <a:pt x="11451" y="271851"/>
                  </a:lnTo>
                  <a:lnTo>
                    <a:pt x="1891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6940" y="1821430"/>
              <a:ext cx="88050" cy="125992"/>
            </a:xfrm>
            <a:custGeom>
              <a:avLst/>
              <a:gdLst/>
              <a:ahLst/>
              <a:cxnLst/>
              <a:rect l="0" t="0" r="0" b="0"/>
              <a:pathLst>
                <a:path w="88050" h="125992">
                  <a:moveTo>
                    <a:pt x="66313" y="0"/>
                  </a:moveTo>
                  <a:lnTo>
                    <a:pt x="43956" y="0"/>
                  </a:lnTo>
                  <a:lnTo>
                    <a:pt x="35031" y="3509"/>
                  </a:lnTo>
                  <a:lnTo>
                    <a:pt x="18875" y="16767"/>
                  </a:lnTo>
                  <a:lnTo>
                    <a:pt x="2215" y="49551"/>
                  </a:lnTo>
                  <a:lnTo>
                    <a:pt x="0" y="75445"/>
                  </a:lnTo>
                  <a:lnTo>
                    <a:pt x="4086" y="100211"/>
                  </a:lnTo>
                  <a:lnTo>
                    <a:pt x="13700" y="119018"/>
                  </a:lnTo>
                  <a:lnTo>
                    <a:pt x="20709" y="123799"/>
                  </a:lnTo>
                  <a:lnTo>
                    <a:pt x="37856" y="125991"/>
                  </a:lnTo>
                  <a:lnTo>
                    <a:pt x="54056" y="119947"/>
                  </a:lnTo>
                  <a:lnTo>
                    <a:pt x="69054" y="108292"/>
                  </a:lnTo>
                  <a:lnTo>
                    <a:pt x="83519" y="91413"/>
                  </a:lnTo>
                  <a:lnTo>
                    <a:pt x="87143" y="81999"/>
                  </a:lnTo>
                  <a:lnTo>
                    <a:pt x="88049" y="62180"/>
                  </a:lnTo>
                  <a:lnTo>
                    <a:pt x="81433" y="44793"/>
                  </a:lnTo>
                  <a:lnTo>
                    <a:pt x="70693" y="30436"/>
                  </a:lnTo>
                  <a:lnTo>
                    <a:pt x="4525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6424" y="1796219"/>
              <a:ext cx="100507" cy="272102"/>
            </a:xfrm>
            <a:custGeom>
              <a:avLst/>
              <a:gdLst/>
              <a:ahLst/>
              <a:cxnLst/>
              <a:rect l="0" t="0" r="0" b="0"/>
              <a:pathLst>
                <a:path w="100507" h="272102">
                  <a:moveTo>
                    <a:pt x="0" y="77853"/>
                  </a:moveTo>
                  <a:lnTo>
                    <a:pt x="14655" y="130881"/>
                  </a:lnTo>
                  <a:lnTo>
                    <a:pt x="27028" y="188327"/>
                  </a:lnTo>
                  <a:lnTo>
                    <a:pt x="30686" y="249067"/>
                  </a:lnTo>
                  <a:lnTo>
                    <a:pt x="30016" y="272101"/>
                  </a:lnTo>
                  <a:lnTo>
                    <a:pt x="28200" y="271693"/>
                  </a:lnTo>
                  <a:lnTo>
                    <a:pt x="10232" y="212331"/>
                  </a:lnTo>
                  <a:lnTo>
                    <a:pt x="2021" y="152510"/>
                  </a:lnTo>
                  <a:lnTo>
                    <a:pt x="400" y="91604"/>
                  </a:lnTo>
                  <a:lnTo>
                    <a:pt x="3199" y="30700"/>
                  </a:lnTo>
                  <a:lnTo>
                    <a:pt x="5642" y="18341"/>
                  </a:lnTo>
                  <a:lnTo>
                    <a:pt x="11950" y="10103"/>
                  </a:lnTo>
                  <a:lnTo>
                    <a:pt x="31438" y="949"/>
                  </a:lnTo>
                  <a:lnTo>
                    <a:pt x="52577" y="0"/>
                  </a:lnTo>
                  <a:lnTo>
                    <a:pt x="63127" y="1384"/>
                  </a:lnTo>
                  <a:lnTo>
                    <a:pt x="81089" y="12282"/>
                  </a:lnTo>
                  <a:lnTo>
                    <a:pt x="89155" y="20101"/>
                  </a:lnTo>
                  <a:lnTo>
                    <a:pt x="98116" y="41267"/>
                  </a:lnTo>
                  <a:lnTo>
                    <a:pt x="100506" y="53462"/>
                  </a:lnTo>
                  <a:lnTo>
                    <a:pt x="99759" y="63932"/>
                  </a:lnTo>
                  <a:lnTo>
                    <a:pt x="92691" y="81805"/>
                  </a:lnTo>
                  <a:lnTo>
                    <a:pt x="69968" y="105020"/>
                  </a:lnTo>
                  <a:lnTo>
                    <a:pt x="47865" y="113324"/>
                  </a:lnTo>
                  <a:lnTo>
                    <a:pt x="10529" y="119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9665" y="1744788"/>
              <a:ext cx="139273" cy="152797"/>
            </a:xfrm>
            <a:custGeom>
              <a:avLst/>
              <a:gdLst/>
              <a:ahLst/>
              <a:cxnLst/>
              <a:rect l="0" t="0" r="0" b="0"/>
              <a:pathLst>
                <a:path w="139273" h="152797">
                  <a:moveTo>
                    <a:pt x="24158" y="66113"/>
                  </a:moveTo>
                  <a:lnTo>
                    <a:pt x="82775" y="60524"/>
                  </a:lnTo>
                  <a:lnTo>
                    <a:pt x="117565" y="51459"/>
                  </a:lnTo>
                  <a:lnTo>
                    <a:pt x="126204" y="45815"/>
                  </a:lnTo>
                  <a:lnTo>
                    <a:pt x="138922" y="30186"/>
                  </a:lnTo>
                  <a:lnTo>
                    <a:pt x="139272" y="23444"/>
                  </a:lnTo>
                  <a:lnTo>
                    <a:pt x="135996" y="17780"/>
                  </a:lnTo>
                  <a:lnTo>
                    <a:pt x="122997" y="8367"/>
                  </a:lnTo>
                  <a:lnTo>
                    <a:pt x="105521" y="284"/>
                  </a:lnTo>
                  <a:lnTo>
                    <a:pt x="95948" y="0"/>
                  </a:lnTo>
                  <a:lnTo>
                    <a:pt x="44964" y="16824"/>
                  </a:lnTo>
                  <a:lnTo>
                    <a:pt x="27166" y="30169"/>
                  </a:lnTo>
                  <a:lnTo>
                    <a:pt x="12627" y="47798"/>
                  </a:lnTo>
                  <a:lnTo>
                    <a:pt x="2266" y="67332"/>
                  </a:lnTo>
                  <a:lnTo>
                    <a:pt x="0" y="87712"/>
                  </a:lnTo>
                  <a:lnTo>
                    <a:pt x="1034" y="98060"/>
                  </a:lnTo>
                  <a:lnTo>
                    <a:pt x="11541" y="118916"/>
                  </a:lnTo>
                  <a:lnTo>
                    <a:pt x="27909" y="137544"/>
                  </a:lnTo>
                  <a:lnTo>
                    <a:pt x="46882" y="149723"/>
                  </a:lnTo>
                  <a:lnTo>
                    <a:pt x="73252" y="152796"/>
                  </a:lnTo>
                  <a:lnTo>
                    <a:pt x="118915" y="150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15979" y="1758259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25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15979" y="1821430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36140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16020" y="1610860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11179" y="11178"/>
                  </a:lnTo>
                  <a:lnTo>
                    <a:pt x="34844" y="73217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084435" y="1810901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9921" y="8333"/>
                  </a:lnTo>
                  <a:lnTo>
                    <a:pt x="58497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075311" y="1867772"/>
              <a:ext cx="198638" cy="180911"/>
            </a:xfrm>
            <a:custGeom>
              <a:avLst/>
              <a:gdLst/>
              <a:ahLst/>
              <a:cxnLst/>
              <a:rect l="0" t="0" r="0" b="0"/>
              <a:pathLst>
                <a:path w="198638" h="180911">
                  <a:moveTo>
                    <a:pt x="9124" y="48414"/>
                  </a:moveTo>
                  <a:lnTo>
                    <a:pt x="14713" y="31646"/>
                  </a:lnTo>
                  <a:lnTo>
                    <a:pt x="26816" y="17175"/>
                  </a:lnTo>
                  <a:lnTo>
                    <a:pt x="34956" y="10041"/>
                  </a:lnTo>
                  <a:lnTo>
                    <a:pt x="56480" y="2113"/>
                  </a:lnTo>
                  <a:lnTo>
                    <a:pt x="68771" y="0"/>
                  </a:lnTo>
                  <a:lnTo>
                    <a:pt x="88666" y="3890"/>
                  </a:lnTo>
                  <a:lnTo>
                    <a:pt x="113020" y="19234"/>
                  </a:lnTo>
                  <a:lnTo>
                    <a:pt x="126660" y="33105"/>
                  </a:lnTo>
                  <a:lnTo>
                    <a:pt x="144948" y="73726"/>
                  </a:lnTo>
                  <a:lnTo>
                    <a:pt x="150209" y="98269"/>
                  </a:lnTo>
                  <a:lnTo>
                    <a:pt x="148647" y="120875"/>
                  </a:lnTo>
                  <a:lnTo>
                    <a:pt x="140934" y="139500"/>
                  </a:lnTo>
                  <a:lnTo>
                    <a:pt x="128537" y="155577"/>
                  </a:lnTo>
                  <a:lnTo>
                    <a:pt x="111330" y="170521"/>
                  </a:lnTo>
                  <a:lnTo>
                    <a:pt x="88864" y="178723"/>
                  </a:lnTo>
                  <a:lnTo>
                    <a:pt x="76322" y="180910"/>
                  </a:lnTo>
                  <a:lnTo>
                    <a:pt x="53028" y="177101"/>
                  </a:lnTo>
                  <a:lnTo>
                    <a:pt x="9477" y="155592"/>
                  </a:lnTo>
                  <a:lnTo>
                    <a:pt x="3510" y="147942"/>
                  </a:lnTo>
                  <a:lnTo>
                    <a:pt x="702" y="139333"/>
                  </a:lnTo>
                  <a:lnTo>
                    <a:pt x="0" y="130084"/>
                  </a:lnTo>
                  <a:lnTo>
                    <a:pt x="3041" y="122748"/>
                  </a:lnTo>
                  <a:lnTo>
                    <a:pt x="15779" y="111477"/>
                  </a:lnTo>
                  <a:lnTo>
                    <a:pt x="36258" y="108807"/>
                  </a:lnTo>
                  <a:lnTo>
                    <a:pt x="87533" y="111037"/>
                  </a:lnTo>
                  <a:lnTo>
                    <a:pt x="148348" y="119846"/>
                  </a:lnTo>
                  <a:lnTo>
                    <a:pt x="198637" y="12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8966" y="2200455"/>
              <a:ext cx="132661" cy="336913"/>
            </a:xfrm>
            <a:custGeom>
              <a:avLst/>
              <a:gdLst/>
              <a:ahLst/>
              <a:cxnLst/>
              <a:rect l="0" t="0" r="0" b="0"/>
              <a:pathLst>
                <a:path w="132661" h="336913">
                  <a:moveTo>
                    <a:pt x="132660" y="0"/>
                  </a:moveTo>
                  <a:lnTo>
                    <a:pt x="89969" y="26026"/>
                  </a:lnTo>
                  <a:lnTo>
                    <a:pt x="31467" y="85983"/>
                  </a:lnTo>
                  <a:lnTo>
                    <a:pt x="10001" y="121923"/>
                  </a:lnTo>
                  <a:lnTo>
                    <a:pt x="0" y="167797"/>
                  </a:lnTo>
                  <a:lnTo>
                    <a:pt x="2627" y="218434"/>
                  </a:lnTo>
                  <a:lnTo>
                    <a:pt x="15165" y="271135"/>
                  </a:lnTo>
                  <a:lnTo>
                    <a:pt x="38958" y="312221"/>
                  </a:lnTo>
                  <a:lnTo>
                    <a:pt x="45626" y="320451"/>
                  </a:lnTo>
                  <a:lnTo>
                    <a:pt x="65512" y="329596"/>
                  </a:lnTo>
                  <a:lnTo>
                    <a:pt x="10107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1965" y="2379440"/>
              <a:ext cx="125476" cy="136559"/>
            </a:xfrm>
            <a:custGeom>
              <a:avLst/>
              <a:gdLst/>
              <a:ahLst/>
              <a:cxnLst/>
              <a:rect l="0" t="0" r="0" b="0"/>
              <a:pathLst>
                <a:path w="125476" h="136559">
                  <a:moveTo>
                    <a:pt x="20190" y="21057"/>
                  </a:moveTo>
                  <a:lnTo>
                    <a:pt x="9012" y="32235"/>
                  </a:lnTo>
                  <a:lnTo>
                    <a:pt x="3523" y="50202"/>
                  </a:lnTo>
                  <a:lnTo>
                    <a:pt x="0" y="99864"/>
                  </a:lnTo>
                  <a:lnTo>
                    <a:pt x="5758" y="120813"/>
                  </a:lnTo>
                  <a:lnTo>
                    <a:pt x="10568" y="129675"/>
                  </a:lnTo>
                  <a:lnTo>
                    <a:pt x="18455" y="134413"/>
                  </a:lnTo>
                  <a:lnTo>
                    <a:pt x="39696" y="136558"/>
                  </a:lnTo>
                  <a:lnTo>
                    <a:pt x="58495" y="130493"/>
                  </a:lnTo>
                  <a:lnTo>
                    <a:pt x="89628" y="107535"/>
                  </a:lnTo>
                  <a:lnTo>
                    <a:pt x="105625" y="81775"/>
                  </a:lnTo>
                  <a:lnTo>
                    <a:pt x="120341" y="41630"/>
                  </a:lnTo>
                  <a:lnTo>
                    <a:pt x="1254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3652" y="2318982"/>
              <a:ext cx="124951" cy="332879"/>
            </a:xfrm>
            <a:custGeom>
              <a:avLst/>
              <a:gdLst/>
              <a:ahLst/>
              <a:cxnLst/>
              <a:rect l="0" t="0" r="0" b="0"/>
              <a:pathLst>
                <a:path w="124951" h="332879">
                  <a:moveTo>
                    <a:pt x="38016" y="155215"/>
                  </a:moveTo>
                  <a:lnTo>
                    <a:pt x="28951" y="213831"/>
                  </a:lnTo>
                  <a:lnTo>
                    <a:pt x="33510" y="254211"/>
                  </a:lnTo>
                  <a:lnTo>
                    <a:pt x="54089" y="315433"/>
                  </a:lnTo>
                  <a:lnTo>
                    <a:pt x="55688" y="332878"/>
                  </a:lnTo>
                  <a:lnTo>
                    <a:pt x="54477" y="330978"/>
                  </a:lnTo>
                  <a:lnTo>
                    <a:pt x="39750" y="280699"/>
                  </a:lnTo>
                  <a:lnTo>
                    <a:pt x="23582" y="233599"/>
                  </a:lnTo>
                  <a:lnTo>
                    <a:pt x="10862" y="182599"/>
                  </a:lnTo>
                  <a:lnTo>
                    <a:pt x="855" y="131613"/>
                  </a:lnTo>
                  <a:lnTo>
                    <a:pt x="0" y="74990"/>
                  </a:lnTo>
                  <a:lnTo>
                    <a:pt x="10749" y="29663"/>
                  </a:lnTo>
                  <a:lnTo>
                    <a:pt x="26677" y="11287"/>
                  </a:lnTo>
                  <a:lnTo>
                    <a:pt x="37476" y="3111"/>
                  </a:lnTo>
                  <a:lnTo>
                    <a:pt x="48184" y="0"/>
                  </a:lnTo>
                  <a:lnTo>
                    <a:pt x="69441" y="2782"/>
                  </a:lnTo>
                  <a:lnTo>
                    <a:pt x="87468" y="14937"/>
                  </a:lnTo>
                  <a:lnTo>
                    <a:pt x="102108" y="32038"/>
                  </a:lnTo>
                  <a:lnTo>
                    <a:pt x="121039" y="74731"/>
                  </a:lnTo>
                  <a:lnTo>
                    <a:pt x="124950" y="87521"/>
                  </a:lnTo>
                  <a:lnTo>
                    <a:pt x="123057" y="111090"/>
                  </a:lnTo>
                  <a:lnTo>
                    <a:pt x="119276" y="122289"/>
                  </a:lnTo>
                  <a:lnTo>
                    <a:pt x="112077" y="130925"/>
                  </a:lnTo>
                  <a:lnTo>
                    <a:pt x="91599" y="143639"/>
                  </a:lnTo>
                  <a:lnTo>
                    <a:pt x="39165" y="153690"/>
                  </a:lnTo>
                  <a:lnTo>
                    <a:pt x="27487" y="155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41934" y="2221513"/>
              <a:ext cx="5590" cy="242156"/>
            </a:xfrm>
            <a:custGeom>
              <a:avLst/>
              <a:gdLst/>
              <a:ahLst/>
              <a:cxnLst/>
              <a:rect l="0" t="0" r="0" b="0"/>
              <a:pathLst>
                <a:path w="5590" h="242156">
                  <a:moveTo>
                    <a:pt x="5589" y="0"/>
                  </a:moveTo>
                  <a:lnTo>
                    <a:pt x="0" y="16767"/>
                  </a:lnTo>
                  <a:lnTo>
                    <a:pt x="3272" y="70685"/>
                  </a:lnTo>
                  <a:lnTo>
                    <a:pt x="4902" y="119339"/>
                  </a:lnTo>
                  <a:lnTo>
                    <a:pt x="5453" y="178294"/>
                  </a:lnTo>
                  <a:lnTo>
                    <a:pt x="5549" y="214655"/>
                  </a:lnTo>
                  <a:lnTo>
                    <a:pt x="5589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52808" y="2442611"/>
              <a:ext cx="45642" cy="136871"/>
            </a:xfrm>
            <a:custGeom>
              <a:avLst/>
              <a:gdLst/>
              <a:ahLst/>
              <a:cxnLst/>
              <a:rect l="0" t="0" r="0" b="0"/>
              <a:pathLst>
                <a:path w="45642" h="136871">
                  <a:moveTo>
                    <a:pt x="0" y="0"/>
                  </a:moveTo>
                  <a:lnTo>
                    <a:pt x="34747" y="37086"/>
                  </a:lnTo>
                  <a:lnTo>
                    <a:pt x="43909" y="55087"/>
                  </a:lnTo>
                  <a:lnTo>
                    <a:pt x="45641" y="77906"/>
                  </a:lnTo>
                  <a:lnTo>
                    <a:pt x="41342" y="101305"/>
                  </a:lnTo>
                  <a:lnTo>
                    <a:pt x="31632" y="119504"/>
                  </a:lnTo>
                  <a:lnTo>
                    <a:pt x="22637" y="129152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084435" y="2368911"/>
              <a:ext cx="84229" cy="102838"/>
            </a:xfrm>
            <a:custGeom>
              <a:avLst/>
              <a:gdLst/>
              <a:ahLst/>
              <a:cxnLst/>
              <a:rect l="0" t="0" r="0" b="0"/>
              <a:pathLst>
                <a:path w="84229" h="102838">
                  <a:moveTo>
                    <a:pt x="0" y="0"/>
                  </a:moveTo>
                  <a:lnTo>
                    <a:pt x="17958" y="53875"/>
                  </a:lnTo>
                  <a:lnTo>
                    <a:pt x="29367" y="83424"/>
                  </a:lnTo>
                  <a:lnTo>
                    <a:pt x="40738" y="99859"/>
                  </a:lnTo>
                  <a:lnTo>
                    <a:pt x="41197" y="102837"/>
                  </a:lnTo>
                  <a:lnTo>
                    <a:pt x="37993" y="102484"/>
                  </a:lnTo>
                  <a:lnTo>
                    <a:pt x="32347" y="99908"/>
                  </a:lnTo>
                  <a:lnTo>
                    <a:pt x="22955" y="84568"/>
                  </a:lnTo>
                  <a:lnTo>
                    <a:pt x="7394" y="42182"/>
                  </a:lnTo>
                  <a:lnTo>
                    <a:pt x="7269" y="32801"/>
                  </a:lnTo>
                  <a:lnTo>
                    <a:pt x="13369" y="16138"/>
                  </a:lnTo>
                  <a:lnTo>
                    <a:pt x="20611" y="10759"/>
                  </a:lnTo>
                  <a:lnTo>
                    <a:pt x="50820" y="318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231834" y="2379440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210777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284476" y="2367123"/>
              <a:ext cx="134771" cy="286059"/>
            </a:xfrm>
            <a:custGeom>
              <a:avLst/>
              <a:gdLst/>
              <a:ahLst/>
              <a:cxnLst/>
              <a:rect l="0" t="0" r="0" b="0"/>
              <a:pathLst>
                <a:path w="134771" h="286059">
                  <a:moveTo>
                    <a:pt x="115814" y="64959"/>
                  </a:moveTo>
                  <a:lnTo>
                    <a:pt x="106238" y="33677"/>
                  </a:lnTo>
                  <a:lnTo>
                    <a:pt x="95570" y="17521"/>
                  </a:lnTo>
                  <a:lnTo>
                    <a:pt x="79910" y="5661"/>
                  </a:lnTo>
                  <a:lnTo>
                    <a:pt x="70821" y="861"/>
                  </a:lnTo>
                  <a:lnTo>
                    <a:pt x="61252" y="0"/>
                  </a:lnTo>
                  <a:lnTo>
                    <a:pt x="41261" y="5283"/>
                  </a:lnTo>
                  <a:lnTo>
                    <a:pt x="26917" y="18549"/>
                  </a:lnTo>
                  <a:lnTo>
                    <a:pt x="21454" y="27001"/>
                  </a:lnTo>
                  <a:lnTo>
                    <a:pt x="20152" y="36144"/>
                  </a:lnTo>
                  <a:lnTo>
                    <a:pt x="24944" y="55662"/>
                  </a:lnTo>
                  <a:lnTo>
                    <a:pt x="31838" y="62271"/>
                  </a:lnTo>
                  <a:lnTo>
                    <a:pt x="51975" y="69614"/>
                  </a:lnTo>
                  <a:lnTo>
                    <a:pt x="61556" y="68062"/>
                  </a:lnTo>
                  <a:lnTo>
                    <a:pt x="78441" y="56980"/>
                  </a:lnTo>
                  <a:lnTo>
                    <a:pt x="85049" y="58470"/>
                  </a:lnTo>
                  <a:lnTo>
                    <a:pt x="90625" y="65313"/>
                  </a:lnTo>
                  <a:lnTo>
                    <a:pt x="115451" y="128161"/>
                  </a:lnTo>
                  <a:lnTo>
                    <a:pt x="132144" y="189182"/>
                  </a:lnTo>
                  <a:lnTo>
                    <a:pt x="134770" y="216486"/>
                  </a:lnTo>
                  <a:lnTo>
                    <a:pt x="131961" y="227978"/>
                  </a:lnTo>
                  <a:lnTo>
                    <a:pt x="119481" y="246987"/>
                  </a:lnTo>
                  <a:lnTo>
                    <a:pt x="99116" y="256995"/>
                  </a:lnTo>
                  <a:lnTo>
                    <a:pt x="42688" y="272352"/>
                  </a:lnTo>
                  <a:lnTo>
                    <a:pt x="0" y="286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410818" y="2242570"/>
              <a:ext cx="126343" cy="210570"/>
            </a:xfrm>
            <a:custGeom>
              <a:avLst/>
              <a:gdLst/>
              <a:ahLst/>
              <a:cxnLst/>
              <a:rect l="0" t="0" r="0" b="0"/>
              <a:pathLst>
                <a:path w="126343" h="210570">
                  <a:moveTo>
                    <a:pt x="0" y="0"/>
                  </a:moveTo>
                  <a:lnTo>
                    <a:pt x="14654" y="53027"/>
                  </a:lnTo>
                  <a:lnTo>
                    <a:pt x="19792" y="103237"/>
                  </a:lnTo>
                  <a:lnTo>
                    <a:pt x="26480" y="166568"/>
                  </a:lnTo>
                  <a:lnTo>
                    <a:pt x="29352" y="170707"/>
                  </a:lnTo>
                  <a:lnTo>
                    <a:pt x="32436" y="169956"/>
                  </a:lnTo>
                  <a:lnTo>
                    <a:pt x="51381" y="149125"/>
                  </a:lnTo>
                  <a:lnTo>
                    <a:pt x="58820" y="146210"/>
                  </a:lnTo>
                  <a:lnTo>
                    <a:pt x="76445" y="146090"/>
                  </a:lnTo>
                  <a:lnTo>
                    <a:pt x="92858" y="153056"/>
                  </a:lnTo>
                  <a:lnTo>
                    <a:pt x="100510" y="158189"/>
                  </a:lnTo>
                  <a:lnTo>
                    <a:pt x="112131" y="173252"/>
                  </a:lnTo>
                  <a:lnTo>
                    <a:pt x="126342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589803" y="2242570"/>
              <a:ext cx="10529" cy="189513"/>
            </a:xfrm>
            <a:custGeom>
              <a:avLst/>
              <a:gdLst/>
              <a:ahLst/>
              <a:cxnLst/>
              <a:rect l="0" t="0" r="0" b="0"/>
              <a:pathLst>
                <a:path w="10529" h="189513">
                  <a:moveTo>
                    <a:pt x="10528" y="0"/>
                  </a:moveTo>
                  <a:lnTo>
                    <a:pt x="1463" y="58616"/>
                  </a:lnTo>
                  <a:lnTo>
                    <a:pt x="289" y="112790"/>
                  </a:lnTo>
                  <a:lnTo>
                    <a:pt x="57" y="162313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526632" y="2305741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9921" y="8333"/>
                  </a:lnTo>
                  <a:lnTo>
                    <a:pt x="52908" y="15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781826" y="2257326"/>
              <a:ext cx="229118" cy="241190"/>
            </a:xfrm>
            <a:custGeom>
              <a:avLst/>
              <a:gdLst/>
              <a:ahLst/>
              <a:cxnLst/>
              <a:rect l="0" t="0" r="0" b="0"/>
              <a:pathLst>
                <a:path w="229118" h="241190">
                  <a:moveTo>
                    <a:pt x="18547" y="48415"/>
                  </a:moveTo>
                  <a:lnTo>
                    <a:pt x="47855" y="10041"/>
                  </a:lnTo>
                  <a:lnTo>
                    <a:pt x="67447" y="2114"/>
                  </a:lnTo>
                  <a:lnTo>
                    <a:pt x="79223" y="0"/>
                  </a:lnTo>
                  <a:lnTo>
                    <a:pt x="98546" y="3890"/>
                  </a:lnTo>
                  <a:lnTo>
                    <a:pt x="130015" y="25452"/>
                  </a:lnTo>
                  <a:lnTo>
                    <a:pt x="141398" y="44838"/>
                  </a:lnTo>
                  <a:lnTo>
                    <a:pt x="151263" y="82060"/>
                  </a:lnTo>
                  <a:lnTo>
                    <a:pt x="151231" y="108991"/>
                  </a:lnTo>
                  <a:lnTo>
                    <a:pt x="135266" y="161289"/>
                  </a:lnTo>
                  <a:lnTo>
                    <a:pt x="126574" y="182809"/>
                  </a:lnTo>
                  <a:lnTo>
                    <a:pt x="107357" y="208078"/>
                  </a:lnTo>
                  <a:lnTo>
                    <a:pt x="79956" y="229213"/>
                  </a:lnTo>
                  <a:lnTo>
                    <a:pt x="59878" y="239124"/>
                  </a:lnTo>
                  <a:lnTo>
                    <a:pt x="39256" y="241189"/>
                  </a:lnTo>
                  <a:lnTo>
                    <a:pt x="19562" y="237037"/>
                  </a:lnTo>
                  <a:lnTo>
                    <a:pt x="3010" y="227393"/>
                  </a:lnTo>
                  <a:lnTo>
                    <a:pt x="0" y="220376"/>
                  </a:lnTo>
                  <a:lnTo>
                    <a:pt x="333" y="212189"/>
                  </a:lnTo>
                  <a:lnTo>
                    <a:pt x="6942" y="194903"/>
                  </a:lnTo>
                  <a:lnTo>
                    <a:pt x="17678" y="179421"/>
                  </a:lnTo>
                  <a:lnTo>
                    <a:pt x="36488" y="170980"/>
                  </a:lnTo>
                  <a:lnTo>
                    <a:pt x="59276" y="168399"/>
                  </a:lnTo>
                  <a:lnTo>
                    <a:pt x="113121" y="179277"/>
                  </a:lnTo>
                  <a:lnTo>
                    <a:pt x="176458" y="199412"/>
                  </a:lnTo>
                  <a:lnTo>
                    <a:pt x="229117" y="21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47772" y="2221513"/>
              <a:ext cx="153503" cy="389555"/>
            </a:xfrm>
            <a:custGeom>
              <a:avLst/>
              <a:gdLst/>
              <a:ahLst/>
              <a:cxnLst/>
              <a:rect l="0" t="0" r="0" b="0"/>
              <a:pathLst>
                <a:path w="153503" h="389555">
                  <a:moveTo>
                    <a:pt x="0" y="0"/>
                  </a:moveTo>
                  <a:lnTo>
                    <a:pt x="58563" y="49497"/>
                  </a:lnTo>
                  <a:lnTo>
                    <a:pt x="111278" y="98848"/>
                  </a:lnTo>
                  <a:lnTo>
                    <a:pt x="142993" y="146127"/>
                  </a:lnTo>
                  <a:lnTo>
                    <a:pt x="153502" y="189786"/>
                  </a:lnTo>
                  <a:lnTo>
                    <a:pt x="151027" y="234177"/>
                  </a:lnTo>
                  <a:lnTo>
                    <a:pt x="137295" y="271377"/>
                  </a:lnTo>
                  <a:lnTo>
                    <a:pt x="83341" y="333228"/>
                  </a:lnTo>
                  <a:lnTo>
                    <a:pt x="26255" y="374496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2014-04-21T18:04:48Z</dcterms:created>
  <dcterms:modified xsi:type="dcterms:W3CDTF">2014-04-21T18:05:21Z</dcterms:modified>
</cp:coreProperties>
</file>